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511C1-6F6E-4B53-B4C6-4377D6A2F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6E036-7916-4780-8858-F0AA301BF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D39D1-C25E-4730-AF7F-8DF2DF6C5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8740C-0FF6-452F-B447-8E6081418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536C93-5120-4B03-BBC6-9C8A5C3CB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E9EABB-1FA4-4162-8822-F541DC0B0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93C788-1FB5-4176-9CEA-ACF85DEC6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E6B37-0337-4BC5-B47E-08D97C381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4A899-5160-4D98-92EA-6138E3CEA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030B4-9347-4B39-A245-5F645CB95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EAD8A-F123-43B7-A33E-A4A8DEEEB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340013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电解铜生产工艺课件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电解铜生产概述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电解铜生产原料与设备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电解铜生产工艺流程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电解铜生产中的问题与对策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电解铜生产技术的发展趋势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电解铜生产工艺案例分析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电解铜生产概述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电解铜是通过电解方法从铜盐溶液中提取出来的纯铜，其特性包括高导电性、高导热性、耐腐蚀性和延展性等。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铜是一种纯度较高的铜，通常为99.9%以上的铜。由于其高导电性和高导热性，电解铜被广泛应用于电线电缆、电子元件、汽车零部件、建筑材料等领域。此外，由于其耐腐蚀性和延展性，电解铜还被用于制造各种高级艺术品和雕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电解铜的定义与特性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电解铜的生产流程主要包括原料准备、溶铜、净液、电解、剥离和精炼等步骤。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铜的生产首先需要准备纯度较高的电解铜阳极板，然后将其溶解在硫酸中制成硫酸铜溶液。净液步骤则是为了去除溶液中的杂质，确保电解出的铜的纯度。接下来是电解步骤，在硫酸铜溶液中通入直流电，使铜离子在阴极上析出形成电解铜。剥离步骤是将电解铜从阴极上剥离下来，最后进行精炼和加工，以满足不同领域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电解铜的生产流程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电解铜由于其优良的导电、导热性能和耐腐蚀性，被广泛应用于电力、电子、建筑、汽车、航空航天等领域。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力领域，电解铜被用来制造电线电缆，由于其高导电性，能够有效地传输电能。在电子元件制造中，电解铜也扮演着重要的角色，用于制造集成电路的基板和连接线路。在建筑领域，电解铜可以用于制造高级装饰材料和建筑材料，如铜门、铜窗等。此外，由于其耐腐蚀性和强度，电解铜还被用于制造汽车零部件和航空航天器零部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电解铜的应用领域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电解铜生产原料与设备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铜精矿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作为电解铜生产的原料，铜精矿需要满足一定的品位要求，即铜含量较高，杂质元素含量较低。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硫酸是电解铜生产中的重要原料，用于浸出和净液过程，需确保硫酸的质量和纯度。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电解铜生产需要大量的电力，稳定、可靠的电力供应是保证生产连续进行的必要条件。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原料的种类与要求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根据铜精矿的性质和生产规模，选择合适的浸出设备，如搅拌浸出槽或压力浸出器。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浸出设备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净液设备用于除去电解液中的杂质离子，通常采用离子交换或化学沉淀等方法。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净液设备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电解设备是电解铜生产的核心设备，包括电解槽、电源和阴极、阳极等组件。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电解设备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设备的选择与配置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https://d.book118.com/225234001333011040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2024-09-01T07:09:12.383</cp:lastPrinted>
  <dcterms:created xsi:type="dcterms:W3CDTF">2024-08-31T23:09:12Z</dcterms:created>
  <dcterms:modified xsi:type="dcterms:W3CDTF">2024-08-31T23:09:14Z</dcterms:modified>
</cp:coreProperties>
</file>