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7A96-78F7-418E-927D-80EC049C3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EC7EE-2D9D-425A-A676-C1F207B56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7045A-1048-4F3C-B1D6-1BAC1711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297B8-63CC-49B0-9AE0-88FAEAEB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1CE7CD-BB87-4FC4-8B6F-D1ACE1BB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5169D-122D-4584-9F1E-3D0B8A534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A1FA5-8CA5-432D-8F41-12227744B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565D4-5BA8-496E-8543-9E470FDA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694DD-7734-45C1-BCC4-C35D648A6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61BA-EC4C-4555-A5C4-4A12A24E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6A54C-9EC0-4F93-8754-0B978705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41242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服装企业营销策略中期报告总结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营销策略调整建议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随着全球经济的波动，服装企业面临市场竞争加剧和消费者需求多样化的挑战。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全球经济环境变化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149" r="2814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互联网、大数据和人工智能等技术的发展，为服装企业提供了新的营销手段和机会。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市场上众多的服装品牌，使得品牌建设和差异化成为企业成功的关键。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本报告旨在评估服装企业营销策略的实施效果，发现问题并提出改进建议，以提升企业的市场竞争力。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通过对营销策略的总结和分析，有助于企业了解市场趋势，优化资源配置，提高营销效率和业绩。同时，为其他服装企业提供参考和借鉴，推动行业的健康发展。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营销策略实施情况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6" r="157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针对年轻时尚群体，提供高品质、时尚的服装产品。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强调原创设计，注重款式和面料的创新，打造独特的产品风格。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结合线上和线下销售，拓展电商平台和实体门店，提高市场覆盖率。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运用社交媒体、KOL合作、限时优惠等多种方式，提升品牌知名度和销售量。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渠道多元化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线上平台建设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线下门店拓展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KOL合作开展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促销活动实施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实施进展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924" r="119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完成官方网站和社交媒体平台的搭建，定期发布新品信息和时尚资讯。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在重点城市开设多家实体门店，提升品牌形象和用户体验。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与时尚博主和意见领袖达成合作，通过他们的影响力推广品牌和产品。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策划并执行了多场限时优惠、满减、赠品等促销活动，吸引消费者。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销售业绩增长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用户忠诚度增强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竞争能力提升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通过营销策略的实施，品牌知名度和影响力得到显著提升。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通过优质的商品和服务，用户忠诚度逐渐提高，复购率增加。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线上线下销售量均有所增长，市场份额得到进一步扩大。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在同行业中，企业的竞争能力得到提升，市场地位更加稳固。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分析不同类型的竞争对手，如直接竞争对手、间接竞争对手、替代品竞争对手和潜在竞争对手。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了解竞争对手的市场定位、产品策略、价格策略、渠道策略和促销策略，以及其竞争优势和劣势。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关注竞争对手的市场表现、新品发布、营销活动等动态，及时调整自身策略。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竞争对手动态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关注时尚潮流趋势，了解消费者对服装款式、颜色、面料等方面的需求变化。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关注新技术在服装行业的应用，如智能可穿戴设备、虚拟试衣等，以提高用户体验和竞争优势。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环保可持续发展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关注环保和可持续发展趋势，推广环保材料和可持续生产方式，提升企业形象。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分析企业在产品、品牌、渠道、价格等方面的优势，以及如何将这些优势转化为市场竞争力。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识别企业在市场、产品、品牌等方面存在的劣势，制定相应的改进措施，提高企业竞争力。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竞争劣势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竞争优势与劣势分析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https://d.book118.com/225241242320011121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2024-09-25T02:41:29.103</cp:lastPrinted>
  <dcterms:created xsi:type="dcterms:W3CDTF">2024-09-24T18:41:29Z</dcterms:created>
  <dcterms:modified xsi:type="dcterms:W3CDTF">2024-09-24T18:41:31Z</dcterms:modified>
</cp:coreProperties>
</file>