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219ADB-FBCC-4ED5-814C-30F88A0CB4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5600E6-88EB-4ECD-980B-1DE9D0912A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B3CAB1-A63A-4600-9453-405D13839D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729C2D-DBE5-4A4D-A829-F188C87EF6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BB86A5-CA43-4839-8E95-50FD5CBDF2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EBD960-9BD2-4066-8D67-10EB25E1E5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F974B1-7CA8-4DE3-8B4F-CB60D559D2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75E39A-94AB-408C-BDE2-5B6311D889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30D434-2F6A-4344-BF2B-5CCD9A1FA6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DFB67E-04BB-4316-BC17-40B060E86D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353A76-48D1-448F-AC25-08A6402EF2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24131310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医院进修的实践创新与改进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医院进修现状及问题分析</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实践创新：进修模式改革与探索</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改进策略：提升医院进修质量与效率</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实践案例：某医院进修工作创新与改进实践</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总结与展望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747" r="35747"/>
          <a:stretch>
            <a:fillRect/>
          </a:stretch>
        </p:blipFill>
        <p:spPr>
          <a:xfrm>
            <a:off x="1256536"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医疗技术的快速发展</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随着医疗技术的不断进步，医院需要不断更新知识和技能，以适应新的治疗方法和手段。</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医学教育的改革</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传统的医学教育模式已无法满足现代医疗的需求，医院进修作为继续医学教育的重要组成部分，对于提高医生的临床能力和医疗质量具有重要意义。</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患者需求的提高</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患者对医疗服务的需求不断提高，医生需要不断学习和进修，以提供更好的医疗服务。</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提高临床能力</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通过进修学习，医生可以接触到更多的临床病例和先进的医疗技术，从而提高自己的临床诊断和治疗能力。</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更新医学知识</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医学知识不断更新和发展，医生需要通过进修学习，了解最新的医学理论和研究成果，以保持自己的专业竞争力。</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拓展专业领域</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医生可以通过进修学习，拓展自己的专业领域，掌握更多的专业技能和知识，为患者提供更全面的医疗服务。</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提高医疗质量</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医生通过进修学习，可以掌握更多的临床技能和经验，从而提高医疗质量和患者满意度。同时，医院也可以通过进修培训，提高医生的整体素质和医疗水平，提升医院的综合竞争力。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进修目的和重要性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医院进修现状及问题分析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进修人员结构与特点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进修人员来源广泛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包括医学院校毕业生、基层医疗机构医务人员、其他医院转岗人员等。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进修人员专业背景多样</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涵盖临床医学、护理学、药学等多个专业领域。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进修期限灵活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根据进修目的和计划，进修期限可从数周至数年不等。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42" r="1254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部分进修人员在培训过程中发现所学内容与自身工作实际需求不符，导致培训效果不佳。</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培训内容与实际需求脱节</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部分医院在进修培训中过于注重理论知识的传授，而忽视实践技能的培养，导致进修人员缺乏实际操作经验。</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缺乏实践机会</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部分医院进修培训的师资力量相对薄弱，缺乏具有丰富临床经验和教学经验的带教老师，影响培训质量。</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师资力量不足</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进修过程中存在的问题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部分医院在制定进修培训计划时未充分调研进修人员的实际需求和医院的实际情况，导致培训计划与实际需求脱节。</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培训计划制定不合理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部分医院在进修培训中过于注重经济效益，将优质培训资源向高端人才倾斜，而忽视基层医务人员和其他进修人员的培训需求。</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培训资源分配不均</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部分医院在进修培训管理中存在诸多漏洞，如缺乏完善的培训制度、缺乏有效的监督考核机制等，导致培训质量难以保障。</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培训管理不规范</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问题产生的原因分析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实践创新：进修模式改革与探索</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008" r="80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动态调整进修计划</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根据医生在进修过程中的表现和反馈，及时调整进修计划，确保进修效果符合医生需求和医院要求。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深入了解医生进修需求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通过问卷调查、访谈等方式，全面了解医生在专业知识、技能和职业发展方面的需求。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制定个性化进修计划</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根据医生的不同需求和实际情况，制定个性化的进修计划，包括学习目标、课程安排、实践项目等。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以需求为导向的进修计划制定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708" r="20708"/>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理论与实践相结合</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通过案例分析、模拟演练等方式，将理论知识与实践操作相结合，提高医生的实际操作能力。</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小组讨论与合作学习</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鼓励医生进行小组讨论和合作学习，分享经验和知识，促进彼此之间的交流和合作。</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网络教学与自主学习</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利用网络平台和教学资源，支持医生进行自主学习和在线交流，提高学习效率和便捷性。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多元化教学方法的应用与实践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鼓励医生参与教学活动</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鼓励医生积极参与教学活动，如担任讲师、组织讨论等，提高医生的教学能力和综合素质。</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定期评估进修效果</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通过考试、实践操作评估等方式，定期对医生的进修效果进行评估和反馈，及时发现问题并进行改进。</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营造积极互动的学习氛围</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通过组织学术讲座、研讨会等活动，促进医生之间的交流和互动，营造良好的学习氛围。</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282" r="16282"/>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互动式学习环境的营造与效果评估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https://d.book118.com/225241313101011101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2024-09-09T13:50:12.121</cp:lastPrinted>
  <dcterms:created xsi:type="dcterms:W3CDTF">2024-09-09T05:50:12Z</dcterms:created>
  <dcterms:modified xsi:type="dcterms:W3CDTF">2024-09-09T05:50:14Z</dcterms:modified>
</cp:coreProperties>
</file>