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12AC27-16C8-451A-840E-6D33582A5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D755D6-08AF-4E5C-9987-DBB5D8DB7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C164ED-736B-4BCA-AEA8-740B93AEF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4F8724-681C-4209-BECE-DE0566F93A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019A95-1A4A-40AE-98E7-11A986A83C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D6D873-895A-487A-BC48-CED1A47794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79256C-1D4A-41F6-8207-A3ED2901CD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1F238A-FA63-4CDD-A776-ABF2889EC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431955-CD85-43FF-95DF-81247A467C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E1E40-3F38-4D10-9BEF-AED4B929D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F3C3CB-DFD4-4190-9161-C8C98F474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4.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4304402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水利水电工程识图与造价实例一本通</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工程识图基础知识</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水利水电工程造价概述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水利水电工程识图实例分析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水利水电工程造价实例分析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水利水电工程招投标与合同管理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水利水电工程造价软件应用介绍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工程识图基础知识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a:effectLst/>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封面</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包含工程名称、设计单位、图纸编号等信息。</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目录</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列出图纸的详细清单，方便查阅。</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设计说明</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对工程的设计意图、施工要求等进行详细说明。</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图纸内容</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包括平面图、立面图、剖面图、大样图等，反映工程的空间形态和构造做法。</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水利水电工程图纸组成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了解图纸比例</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掌握图线含义</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熟悉各种图线的含义，如粗实线表示可见轮廓线，细实线表示尺寸线等。</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阅读图例与符号</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了解图例与符号的含义，如标高符号、索引符号等。</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根据图纸上的比例尺，确定实际尺寸与图纸尺寸的比例关系。</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分析视图关系</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通过分析平面图、立面图、剖面图等视图之间的关系，理解工程的空间形态和构造做法。</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工程识图基本方法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标高符号</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用于表示建筑物各部分的高度，包括绝对标高和相对标高。</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指向标</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用于指示方向或位置，如指向北的箭头等。</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索引符号</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用于表示详细做法或构造大样的引出位置，方便查找相关图纸。</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其他常用符号</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如剖切符号、连接符号、对称符号等，用于辅助理解图纸内容。</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常用图例与符号识别</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水利水电工程造价概述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工程造价意义</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工程造价是水利水电工程建设的重要组成部分，它直接关系到工程投资的经济效益和社会效益。合理的工程造价能够保证工程建设的顺利进行，提高投资效益，促进水利水电事业的可持续发展。</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工程造价定义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工程造价是指在水利水电工程建设过程中，根据设计方案、施工图纸和工程量清单等资料，对各项费用进行预测、计算和控制的过程。</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工程造价定义及意义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endParaRPr/>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建筑安装工程费用</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包括直接费、间接费、利润和税金等，是水利水电工程建设中最主要的费用之一。</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设备及工器具购置费用</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指购置工程建设所需的各类设备和工器具的费用，包括设备原价、运杂费、运输保险费和采购及保管费等。</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工程建设其他费用</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包括土地使用费、建设单位管理费、勘察设计费、监理费、招标代理服务费等，是工程建设过程中必不可少的费用。</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预备费用</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包括基本预备费和价差预备费，是为应对工程建设过程中可能出现的不可预见因素和价格变动而预留的费用。</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水利水电工程造价构成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水利水电工程造价计算一般采用定额计价法和清单计价法两种方法。定额计价法是根据国家或地方颁布的定额和取费标准进行计算；清单计价法则是根据招标文件提供的工程量清单和投标人自主报价进行计算。</a:t>
            </a:r>
            <a:endParaRPr lang="en-US" sz="1100"/>
          </a:p>
          <a:p>
            <a:pPr>
              <a:lnSpc>
                <a:spcPct val="150000"/>
              </a:lnSpc>
              <a:spcBef>
                <a:spcPts val="375"/>
              </a:spcBef>
            </a:pP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水利水电工程造价计算一般包括以下步骤：收集资料、熟悉图纸和现场情况；计算工程量；套用定额或清单计价；计算各项费用；汇总得出工程造价。在计算过程中，需要注意各项费用的计取依据和标准，确保计算结果的准确性和合理性。</a:t>
            </a:r>
            <a:endParaRPr lang="en-US" sz="1100"/>
          </a:p>
          <a:p>
            <a:endParaRPr lang="en-US" sz="1100"/>
          </a:p>
          <a:p>
            <a:pPr>
              <a:lnSpc>
                <a:spcPct val="150000"/>
              </a:lnSpc>
              <a:spcBef>
                <a:spcPts val="375"/>
              </a:spcBef>
            </a:pPr>
            <a:endParaRPr lang="en-US" sz="1100"/>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造价计算方法</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造价计算流程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造价计算方法与流程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水利水电工程识图实例分析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水利工程图分类与内容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水利工程图包括枢纽总体布置图、建筑物总体布置图、建筑结构图、纵剖面图、横剖面图、平面闸门总体布置图等。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水利工程图的表达方法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水利工程图采用正投影法绘制，视图配置以表达清楚、看图方便为原则，一般根据建筑物的复杂程度、外形轮廓和内部结构特点来决定。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水利工程图的识读方法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识读水利工程图时，应首先了解建筑物的功能和结构特点，明确视图表达的内容，然后按照投影关系分析各视图之间的对应关系，最后根据尺寸标注和符号含义等细节信息深入理解图纸内容。</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典型水利水电工程图纸解读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关键部位的定义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关键部位是指水利水电工程中承担重要功能或结构复杂的部位，如大坝、溢洪道、水闸等。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结构详图的内容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结构详图主要表达关键部位的细部构造和连接方式，包括钢筋配置、预埋件位置、节点大样等。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结构详图的识读方法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识读结构详图时，应首先了解关键部位的结构特点和设计要求，然后按照从总体到局部、从主要到次要的顺序逐步深入，最后根据图纸中的标注和符号含义等信息进行细节分析。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关键部位结构详图识别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https://d.book118.com/225243044023011103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2024-09-12T07:55:43.753</cp:lastPrinted>
  <dcterms:created xsi:type="dcterms:W3CDTF">2024-09-11T23:55:43Z</dcterms:created>
  <dcterms:modified xsi:type="dcterms:W3CDTF">2024-09-11T23:55:45Z</dcterms:modified>
</cp:coreProperties>
</file>