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D3A79-2EE0-4BBC-AADC-42E2F221F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F170C-6E21-460C-8AD0-915642EFF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6C322-0627-46FA-892B-952F5EC57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5CDC2-09BE-4C3B-8BBC-DE77F5CA8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76C4E1-DFE1-467E-AAB6-BCA8FCE87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5BD442-6636-4093-BB0B-90A18AEAB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A522FF-18DB-4A93-9CE6-90B5113F1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96F57-0EBE-429A-9C54-35F52338B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1E35F-67BF-4AF8-8CE7-2FDF058BD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C660E-81F0-472E-84CF-EF180AAA3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D65D1-6B10-4500-8377-56E4A56D0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43321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石油装备制造与技术创新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行业概述：石油装备制造的现状与未来
 技术创新：石油装备制造的发展动力
 装备分类：石油装备的主要类型与功能
 技术突破：关键技术的研发与应用
 案例分析：成功企业的技术创新实践
 挑战与机遇：行业发展的阻碍与前景
 政策与法规：影响石油装备制造的因素
 结论：石油装备制造技术创新的重要性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行业概述：石油装备制造的现状与未来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石油装备制造与技术创新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行业概述：石油装备制造的现状与未来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石油装备制造行业概述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1.石油装备制造行业是石油产业链的重要环节，为石油勘探、开发、生产提供关键设备和技术支持。</a:t>
            </a:r>
          </a:p>
          <a:p>
            <a:r>
              <a:t>2.随着全球能源结构的转变和技术的不断进步，石油装备制造行业面临诸多挑战和机遇。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石油装备制造的现状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1.当前，石油装备制造行业面临市场竞争激烈、技术更新迅速、客户需求多样化等现状。</a:t>
            </a:r>
          </a:p>
          <a:p>
            <a:r>
              <a:t>2.企业需要加强技术创新、质量管理、服务提升等方面的能力，以适应市场变化和客户需求。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行业概述：石油装备制造的现状与未来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1.石油装备制造行业未来将向智能化、绿色化、服务化方向发展。</a:t>
            </a:r>
          </a:p>
          <a:p>
            <a:r>
              <a:t>2.智能化将提高装备制造效率和产品质量，绿色化将符合环保要求，服务化将加强与客户的合作和共赢。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技术创新在石油装备制造中的作用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1.技术创新是石油装备制造行业发展的关键驱动力，将提高产品的竞争力和企业的核心竞争力。</a:t>
            </a:r>
          </a:p>
          <a:p>
            <a:r>
              <a:t>2.企业需要加强技术研发和创新投入，加强与科研机构、高校等的合作，推动技术创新和成果转化。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石油装备制造的未来发展趋势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行业概述：石油装备制造的现状与未来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石油装备制造行业的机遇与挑战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1.石油装备制造行业面临市场需求增长、技术进步等机遇，同时也面临竞争加剧、环保要求提高等挑战。</a:t>
            </a:r>
          </a:p>
          <a:p>
            <a:r>
              <a:t>2.企业需要加强自身实力建设，灵活应对市场变化和挑战，把握机遇，实现可持续发展。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结论：石油装备制造行业的未来发展前景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1.石油装备制造行业在未来将继续发挥重要作用，为石油产业链的发展提供关键支持和保障。</a:t>
            </a:r>
          </a:p>
          <a:p>
            <a:r>
              <a:t>2.企业需要加强技术创新和质量管理，提高核心竞争力，适应市场变化和客户需求，实现可持续发展。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技术创新：石油装备制造的发展动力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石油装备制造与技术创新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技术创新：石油装备制造的发展动力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技术创新对石油装备制造的引领作用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1.技术创新是推动石油装备制造行业发展的核心动力，通过引入新技术、新工艺和新材料，不断提高装备的性能和质量。</a:t>
            </a:r>
          </a:p>
          <a:p>
            <a:r>
              <a:t>2.随着全球能源结构的转变，石油装备制造需要更加注重环保和可持续性，技术创新有助于实现这一目标。</a:t>
            </a:r>
          </a:p>
          <a:p>
            <a:r>
              <a:t>3.智能化、数字化是石油装备制造的未来趋势，技术创新将加速这一进程的实现。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技术创新提升石油装备制造效率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1.技术创新可以提高石油装备的生产效率，降低生产成本，提高企业的竞争力。</a:t>
            </a:r>
          </a:p>
          <a:p>
            <a:r>
              <a:t>2.通过引入自动化和机器人技术，优化生产流程，提高生产线的稳定性和可靠性。</a:t>
            </a:r>
          </a:p>
          <a:p>
            <a:r>
              <a:t>3.技术创新还可以提高装备的可靠性和耐用性，减少维修和更换的频率，降低运营成本。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技术创新：石油装备制造的发展动力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技术创新与石油装备研发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1.技术创新是石油装备研发的关键，通过研发新的技术和产品，开拓新的市场和应用领域。</a:t>
            </a:r>
          </a:p>
          <a:p>
            <a:r>
              <a:t>2.石油装备研发需要注重环保和可持续性，技术创新有助于实现环保和高效的目标。</a:t>
            </a:r>
          </a:p>
          <a:p>
            <a:r>
              <a:t>3.技术创新还需要考虑装备的可扩展性和升级性，以满足不断变化的市场需求。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技术创新与石油装备制造的国际化发展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1.随着全球化的加速，石油装备制造需要更加注重国际化发展，技术创新有助于提高企业在国际市场的竞争力。</a:t>
            </a:r>
          </a:p>
          <a:p>
            <a:r>
              <a:t>2.技术创新可以帮助企业适应不同国家和地区的法规和标准，提高装备的适应性和可靠性。</a:t>
            </a:r>
          </a:p>
          <a:p>
            <a:r>
              <a:t>3.国际化发展需要加强与国际同行的交流和合作，技术创新有助于实现技术共享和共赢发展。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装备分类：石油装备的主要类型与功能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石油装备制造与技术创新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装备分类：石油装备的主要类型与功能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钻井设备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1.钻井设备是石油装备中的核心，主要用于在地层中钻出井孔。包括钻机、钻头、钻杆等主要设备。</a:t>
            </a:r>
          </a:p>
          <a:p>
            <a:r>
              <a:t>2.随着技术的不断发展，钻井设备正向着更高效、更精准、更自动化的方向发展。</a:t>
            </a:r>
          </a:p>
          <a:p>
            <a:r>
              <a:t>3.目前，一些前沿技术，如人工智能、大数据等已经应用于钻井设备的设计和生产中，提高了设备的性能和效率。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采油设备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1.采油设备主要用于从地下提取石油，包括抽油泵、分离器、计量器等设备。</a:t>
            </a:r>
          </a:p>
          <a:p>
            <a:r>
              <a:t>2.采油设备的技术创新主要集中在提高采收率、降低能耗、减少环境污染等方面。</a:t>
            </a:r>
          </a:p>
          <a:p>
            <a:r>
              <a:t>3.目前，一些新型采油技术，如微生物采油、纳米材料驱油等正逐渐成为研究热点。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装备分类：石油装备的主要类型与功能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油气存储设备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1.油气存储设备主要用于存储采出的油气，包括储油罐、储气库等设备。</a:t>
            </a:r>
          </a:p>
          <a:p>
            <a:r>
              <a:t>2.随着油气田开发规模的扩大，油气存储设备的容量和安全性也需要不断提高。</a:t>
            </a:r>
          </a:p>
          <a:p>
            <a:r>
              <a:t>3.在技术创新方面，一些新型存储设备，如地下盐洞储气库、薄膜储油罐等正逐渐得到应用。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油气输送设备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1.油气输送设备主要用于将采出的油气输送到加工厂或用户，包括输油管道、输气管道等设备。</a:t>
            </a:r>
          </a:p>
          <a:p>
            <a:r>
              <a:t>2.油气输送设备需要保证高效、安全、可靠，因此需要不断进行技术创新和升级。</a:t>
            </a:r>
          </a:p>
          <a:p>
            <a:r>
              <a:t>3.目前，一些新技术，如无人机巡线、智能监测等已经应用于油气输送设备的维护和管理中。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装备分类：石油装备的主要类型与功能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石油化工设备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1.石油化工设备主要用于将石油加工成各种化学品和燃料，包括裂解炉、反应器、分馏塔等设备。</a:t>
            </a:r>
          </a:p>
          <a:p>
            <a:r>
              <a:t>2.石油化工设备需要满足高温、高压、易燃易爆等特殊要求，因此需要具备较高的技术水平和生产能力。</a:t>
            </a:r>
          </a:p>
          <a:p>
            <a:r>
              <a:t>3.在技术创新方面，石油化工设备正向着更高效、更环保、更智能的方向发展。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海洋石油装备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1.海洋石油装备主要用于海洋油气资源的开发，包括海洋钻井平台、海洋采油平台等设备。</a:t>
            </a:r>
          </a:p>
          <a:p>
            <a:r>
              <a:t>2.海洋石油装备需要满足海洋环境下的特殊要求，如耐腐蚀、抗风浪等。</a:t>
            </a:r>
          </a:p>
          <a:p>
            <a:r>
              <a:t>3.随着海洋油气资源的不断开发，海洋石油装备的技术创新和发展前景十分广阔。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技术突破：关键技术的研发与应用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石油装备制造与技术创新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https://d.book118.com/225243321202011042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行业概述：石油装备制造的现状与未来</vt:lpstr>
      <vt:lpstr> 行业概述：石油装备制造的现状与未来</vt:lpstr>
      <vt:lpstr> 行业概述：石油装备制造的现状与未来</vt:lpstr>
      <vt:lpstr> 行业概述：石油装备制造的现状与未来</vt:lpstr>
      <vt:lpstr> 技术创新：石油装备制造的发展动力</vt:lpstr>
      <vt:lpstr> 技术创新：石油装备制造的发展动力</vt:lpstr>
      <vt:lpstr> 技术创新：石油装备制造的发展动力</vt:lpstr>
      <vt:lpstr> 装备分类：石油装备的主要类型与功能</vt:lpstr>
      <vt:lpstr> 装备分类：石油装备的主要类型与功能</vt:lpstr>
      <vt:lpstr> 装备分类：石油装备的主要类型与功能</vt:lpstr>
      <vt:lpstr> 装备分类：石油装备的主要类型与功能</vt:lpstr>
      <vt:lpstr> 技术突破：关键技术的研发与应用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2024-09-03T20:01:05.793</cp:lastPrinted>
  <dcterms:created xsi:type="dcterms:W3CDTF">2024-09-03T12:01:05Z</dcterms:created>
  <dcterms:modified xsi:type="dcterms:W3CDTF">2024-09-03T12:01:08Z</dcterms:modified>
</cp:coreProperties>
</file>