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328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24C729-3593-4EDA-84BA-1CFCEF02C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0BB06-D507-44DB-8661-A989892CC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7C58E-9B69-4145-AF81-43F901990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6377EA-5F66-4B0B-89C0-E29375E6E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EC775E-B185-406B-985A-A00CB5B11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77636C-527B-48A9-9794-D453844A8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4127C6-EB6C-47A8-BB96-1096F1E04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75BB33-7798-4685-AF3C-01EA519EA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A2128C-DA69-424D-83FD-3405B43CD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2B9DA-8929-41B3-827D-95EACC88D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B15F8-633A-486B-ADD8-1F608CABC1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ags" Target="../tags/tag198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tags" Target="../tags/tag214.xml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tags" Target="../tags/tag234.xml" /><Relationship Id="rId23" Type="http://schemas.openxmlformats.org/officeDocument/2006/relationships/tags" Target="../tags/tag235.xml" /><Relationship Id="rId24" Type="http://schemas.openxmlformats.org/officeDocument/2006/relationships/tags" Target="../tags/tag236.xml" /><Relationship Id="rId25" Type="http://schemas.openxmlformats.org/officeDocument/2006/relationships/tags" Target="../tags/tag237.xml" /><Relationship Id="rId26" Type="http://schemas.openxmlformats.org/officeDocument/2006/relationships/tags" Target="../tags/tag238.xml" /><Relationship Id="rId27" Type="http://schemas.openxmlformats.org/officeDocument/2006/relationships/tags" Target="../tags/tag239.xml" /><Relationship Id="rId28" Type="http://schemas.openxmlformats.org/officeDocument/2006/relationships/tags" Target="../tags/tag240.xml" /><Relationship Id="rId29" Type="http://schemas.openxmlformats.org/officeDocument/2006/relationships/tags" Target="../tags/tag241.xml" /><Relationship Id="rId3" Type="http://schemas.openxmlformats.org/officeDocument/2006/relationships/tags" Target="../tags/tag215.xml" /><Relationship Id="rId30" Type="http://schemas.openxmlformats.org/officeDocument/2006/relationships/tags" Target="../tags/tag242.xml" /><Relationship Id="rId31" Type="http://schemas.openxmlformats.org/officeDocument/2006/relationships/tags" Target="../tags/tag243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tags" Target="../tags/tag258.xml" /><Relationship Id="rId17" Type="http://schemas.openxmlformats.org/officeDocument/2006/relationships/tags" Target="../tags/tag259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16" Type="http://schemas.openxmlformats.org/officeDocument/2006/relationships/tags" Target="../tags/tag295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tags" Target="../tags/tag296.xml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tags" Target="../tags/tag327.xml" /><Relationship Id="rId2" Type="http://schemas.openxmlformats.org/officeDocument/2006/relationships/tags" Target="../tags/tag316.xml" /><Relationship Id="rId3" Type="http://schemas.openxmlformats.org/officeDocument/2006/relationships/tags" Target="../tags/tag317.xml" /><Relationship Id="rId4" Type="http://schemas.openxmlformats.org/officeDocument/2006/relationships/tags" Target="../tags/tag318.xml" /><Relationship Id="rId5" Type="http://schemas.openxmlformats.org/officeDocument/2006/relationships/tags" Target="../tags/tag319.xml" /><Relationship Id="rId6" Type="http://schemas.openxmlformats.org/officeDocument/2006/relationships/tags" Target="../tags/tag320.xml" /><Relationship Id="rId7" Type="http://schemas.openxmlformats.org/officeDocument/2006/relationships/tags" Target="../tags/tag321.xml" /><Relationship Id="rId8" Type="http://schemas.openxmlformats.org/officeDocument/2006/relationships/tags" Target="../tags/tag322.xml" /><Relationship Id="rId9" Type="http://schemas.openxmlformats.org/officeDocument/2006/relationships/tags" Target="../tags/tag3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24424011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武器系统与工程考研资料精选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考研资料概览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武器系统理论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529336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529336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弹药工程与爆炸技术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165417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165417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工程材料与制造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5"/>
            </p:custDataLst>
          </p:nvPr>
        </p:nvSpPr>
        <p:spPr>
          <a:xfrm>
            <a:off x="893254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6"/>
            </p:custDataLst>
          </p:nvPr>
        </p:nvSpPr>
        <p:spPr>
          <a:xfrm>
            <a:off x="893254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武器系统试验与评估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考研资料概览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书籍推荐</a:t>
            </a:r>
            <a:endParaRPr lang="zh-CN" altLang="en-US"/>
          </a:p>
        </p:txBody>
      </p:sp>
      <p:sp>
        <p:nvSpPr>
          <p:cNvPr id="1049024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8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30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《武器系统与工程考研资料精选》：全面覆盖考研知识点，适合考研复习使用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2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4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6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8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40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《武器系统与工程考研真题解析》：提供历年考研真题及解析，帮助考生熟悉考试题型和难度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2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4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6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8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50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《武器系统与工程考研模拟试题》：提供模拟试题，帮助考生检验复习效果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2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4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6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8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060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《武器系统与工程考研辅导班讲义》：提供辅导班讲义，帮助考生掌握重点难点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62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论文集锦</a:t>
            </a:r>
            <a:endParaRPr lang="zh-CN" altLang="en-US"/>
          </a:p>
        </p:txBody>
      </p:sp>
      <p:sp>
        <p:nvSpPr>
          <p:cNvPr id="104910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论文主题：武器系统设计、工程管理、材料科学、电子技术等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论文来源：国内外知名期刊、会议、学术机构等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论文类型：理论研究、实验研究、案例研究等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论文质量：高质量、高引用率、高影响力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历年真题</a:t>
            </a:r>
            <a:endParaRPr lang="zh-CN" altLang="en-US"/>
          </a:p>
        </p:txBody>
      </p:sp>
      <p:sp>
        <p:nvSpPr>
          <p:cNvPr id="1049176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历年真题的重要性：了解考试题型、难度和考点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84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90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历年真题的获取途径：官方网站、考研论坛、培训机构等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历年真题的使用方法：分析考点、总结答题技巧、模拟考试等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00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06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历年真题的注意事项：避免盲目刷题，注重理解知识点和答题技巧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考点解析</a:t>
            </a:r>
            <a:endParaRPr lang="zh-CN" altLang="en-US"/>
          </a:p>
        </p:txBody>
      </p:sp>
      <p:sp>
        <p:nvSpPr>
          <p:cNvPr id="1049248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4"/>
          <p:cNvSpPr/>
          <p:nvPr>
            <p:custDataLst>
              <p:tags r:id="rId4"/>
            </p:custDataLst>
          </p:nvPr>
        </p:nvSpPr>
        <p:spPr>
          <a:xfrm>
            <a:off x="71508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142132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508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考研科目：数学、英语、政治、专业课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8"/>
          <p:cNvSpPr/>
          <p:nvPr>
            <p:custDataLst>
              <p:tags r:id="rId9"/>
            </p:custDataLst>
          </p:nvPr>
        </p:nvSpPr>
        <p:spPr>
          <a:xfrm>
            <a:off x="516461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9"/>
          <p:cNvSpPr/>
          <p:nvPr>
            <p:custDataLst>
              <p:tags r:id="rId10"/>
            </p:custDataLst>
          </p:nvPr>
        </p:nvSpPr>
        <p:spPr>
          <a:xfrm flipV="1">
            <a:off x="5058565" y="2142132"/>
            <a:ext cx="2068749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16461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英语考点：词汇、语法、阅读理解、写作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14"/>
            </p:custDataLst>
          </p:nvPr>
        </p:nvSpPr>
        <p:spPr>
          <a:xfrm>
            <a:off x="7390330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15"/>
            </p:custDataLst>
          </p:nvPr>
        </p:nvSpPr>
        <p:spPr>
          <a:xfrm flipV="1">
            <a:off x="7284918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0330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政治考点：马克思主义基本原理、毛泽东思想、中国特色社会主义理论体系、中国近现代史纲要、思想道德修养与法律基础、形势与政策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1"/>
          <p:cNvSpPr/>
          <p:nvPr>
            <p:custDataLst>
              <p:tags r:id="rId19"/>
            </p:custDataLst>
          </p:nvPr>
        </p:nvSpPr>
        <p:spPr>
          <a:xfrm>
            <a:off x="2940165" y="268316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2"/>
          <p:cNvSpPr/>
          <p:nvPr>
            <p:custDataLst>
              <p:tags r:id="rId20"/>
            </p:custDataLst>
          </p:nvPr>
        </p:nvSpPr>
        <p:spPr>
          <a:xfrm flipV="1">
            <a:off x="2833483" y="215292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38895" y="327245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数学考点：高等数学、线性代数、概率论与数理统计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5"/>
          <p:cNvSpPr/>
          <p:nvPr>
            <p:custDataLst>
              <p:tags r:id="rId24"/>
            </p:custDataLst>
          </p:nvPr>
        </p:nvSpPr>
        <p:spPr>
          <a:xfrm>
            <a:off x="9614778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6"/>
          <p:cNvSpPr/>
          <p:nvPr>
            <p:custDataLst>
              <p:tags r:id="rId25"/>
            </p:custDataLst>
          </p:nvPr>
        </p:nvSpPr>
        <p:spPr>
          <a:xfrm flipV="1">
            <a:off x="9510001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614778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专业课考点：武器系统与工程专业基础知识、专业知识、专业能力、专业素质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3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武器系统理论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武器系统概述</a:t>
            </a:r>
            <a:endParaRPr lang="zh-CN" altLang="en-US"/>
          </a:p>
        </p:txBody>
      </p:sp>
      <p:sp>
        <p:nvSpPr>
          <p:cNvPr id="104941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武器系统定义：由武器、弹药、火控系统、动力系统等组成的作战系统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武器系统分类：陆、海、空、天、电磁等不同领域的武器系统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武器系统特点：高技术、高集成、高精度、高可靠性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武器系统发展趋势：智能化、无人化、网络化、隐身化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武器系统设计</a:t>
            </a:r>
            <a:endParaRPr lang="zh-CN" altLang="en-US"/>
          </a:p>
        </p:txBody>
      </p:sp>
      <p:sp>
        <p:nvSpPr>
          <p:cNvPr id="10494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设计原则：满足作战需求，兼顾成本和性能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设计案例：导弹系统、火炮系统、雷达系统等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9"/>
            </p:custDataLst>
          </p:nvPr>
        </p:nvSpPr>
        <p:spPr>
          <a:xfrm>
            <a:off x="7890265" y="2538063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设计工具：CAD、CAE、仿真软件等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30"/>
            </p:custDataLst>
          </p:nvPr>
        </p:nvSpPr>
        <p:spPr>
          <a:xfrm>
            <a:off x="2136402" y="2538063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设计流程：需求分析、方案设计、详细设计、仿真验证、制造和测试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31"/>
            </p:custDataLst>
          </p:nvPr>
        </p:nvSpPr>
        <p:spPr>
          <a:xfrm>
            <a:off x="5013987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设计方法：系统工程、可靠性设计、优化设计等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武器系统性能评估</a:t>
            </a:r>
            <a:endParaRPr lang="zh-CN" altLang="en-US"/>
          </a:p>
        </p:txBody>
      </p:sp>
      <p:sp>
        <p:nvSpPr>
          <p:cNvPr id="1049562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武器系统的性能指标：包括射程、精度、威力、可靠性等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70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4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76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性能评估的方法：包括实验法、仿真法、理论分析法等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性能评估的影响因素：包括环境、使用条件、维护保养等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9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592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性能评估的应用：包括武器系统的选型、改进、维护等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武器系统应用实例</a:t>
            </a:r>
            <a:endParaRPr lang="zh-CN" altLang="en-US"/>
          </a:p>
        </p:txBody>
      </p:sp>
      <p:sp>
        <p:nvSpPr>
          <p:cNvPr id="1049634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8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导弹防御系统：用于拦截敌方导弹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4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反导系统：用于拦截敌方导弹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0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防空系统：用于防御敌方飞机和导弹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4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6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反坦克系统：用于摧毁敌方坦克和装甲车辆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反舰系统：用于摧毁敌方舰艇和船只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67"/>
          <p:cNvSpPr/>
          <p:nvPr>
            <p:custDataLst>
              <p:tags r:id="rId17"/>
            </p:custDataLst>
          </p:nvPr>
        </p:nvSpPr>
        <p:spPr>
          <a:xfrm>
            <a:off x="6659355" y="4723060"/>
            <a:ext cx="4918093" cy="1241586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矩形 68"/>
          <p:cNvSpPr/>
          <p:nvPr>
            <p:custDataLst>
              <p:tags r:id="rId18"/>
            </p:custDataLst>
          </p:nvPr>
        </p:nvSpPr>
        <p:spPr>
          <a:xfrm>
            <a:off x="6295041" y="4723060"/>
            <a:ext cx="177667" cy="1241586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文本框 69"/>
          <p:cNvSpPr txBox="1"/>
          <p:nvPr>
            <p:custDataLst>
              <p:tags r:id="rId19"/>
            </p:custDataLst>
          </p:nvPr>
        </p:nvSpPr>
        <p:spPr>
          <a:xfrm>
            <a:off x="6847285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电子战系统：用于干扰和破坏敌方通信和雷达系统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7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工程材料与制造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材料科学基础</a:t>
            </a:r>
            <a:endParaRPr lang="zh-CN" altLang="en-US"/>
          </a:p>
        </p:txBody>
      </p:sp>
      <p:sp>
        <p:nvSpPr>
          <p:cNvPr id="1049784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6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8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材料科学基本概念：材料结构、性能、加工工艺等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2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4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材料分类：金属材料、非金属材料、复合材料等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8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0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材料性能：力学性能、热性能、电性能、磁性能等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4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6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材料加工工艺：铸造、锻造、焊接、热处理等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0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2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材料科学在工程中的应用：航空航天、汽车、电子、建筑等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85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材料制备技术</a:t>
            </a:r>
            <a:endParaRPr lang="zh-CN" altLang="en-US"/>
          </a:p>
        </p:txBody>
      </p:sp>
      <p:sp>
        <p:nvSpPr>
          <p:cNvPr id="10498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材料制备技术的分类：熔炼、铸造、锻造、粉末冶金等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材料制备技术的应用：航空航天、汽车、电子、医疗等领域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材料制备技术的发展趋势：智能化、绿色化、精细化、复合化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材料制备技术的特点：高效、节能、环保、低成本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材料性能与测试</a:t>
            </a:r>
            <a:endParaRPr lang="zh-CN" altLang="en-US"/>
          </a:p>
        </p:txBody>
      </p:sp>
      <p:sp>
        <p:nvSpPr>
          <p:cNvPr id="1049934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36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38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材料性能：强度、硬度、韧性、耐磨性等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40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42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44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测试方法：拉伸试验、硬度试验、冲击试验等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46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48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50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测试设备：万能试验机、硬度计、冲击试验机等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52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54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56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测试结果分析：根据测试结果，分析材料的性能和适用范围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https://d.book118.com/225244240113011113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"/>
  <p:tag name="KSO_WM_UNIT_INDEX" val="1_1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"/>
  <p:tag name="KSO_WM_UNIT_INDEX" val="1_2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3"/>
  <p:tag name="KSO_WM_UNIT_INDEX" val="1_3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4"/>
  <p:tag name="KSO_WM_UNIT_INDEX" val="1_4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5"/>
  <p:tag name="KSO_WM_UNIT_INDEX" val="1_5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6"/>
  <p:tag name="KSO_WM_UNIT_INDEX" val="1_6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7"/>
  <p:tag name="KSO_WM_UNIT_INDEX" val="1_7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8"/>
  <p:tag name="KSO_WM_UNIT_INDEX" val="1_8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9"/>
  <p:tag name="KSO_WM_UNIT_INDEX" val="1_9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0"/>
  <p:tag name="KSO_WM_UNIT_INDEX" val="1_10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1"/>
  <p:tag name="KSO_WM_UNIT_INDEX" val="1_11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2"/>
  <p:tag name="KSO_WM_UNIT_INDEX" val="1_12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3"/>
  <p:tag name="KSO_WM_UNIT_INDEX" val="1_13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4"/>
  <p:tag name="KSO_WM_UNIT_INDEX" val="1_14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5"/>
  <p:tag name="KSO_WM_UNIT_INDEX" val="1_15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6"/>
  <p:tag name="KSO_WM_UNIT_INDEX" val="1_16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7"/>
  <p:tag name="KSO_WM_UNIT_INDEX" val="1_17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8"/>
  <p:tag name="KSO_WM_UNIT_INDEX" val="1_18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9"/>
  <p:tag name="KSO_WM_UNIT_INDEX" val="1_19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0"/>
  <p:tag name="KSO_WM_UNIT_INDEX" val="1_20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1"/>
  <p:tag name="KSO_WM_UNIT_INDEX" val="1_21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2"/>
  <p:tag name="KSO_WM_UNIT_INDEX" val="1_22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3"/>
  <p:tag name="KSO_WM_UNIT_INDEX" val="1_23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4"/>
  <p:tag name="KSO_WM_UNIT_INDEX" val="1_24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5"/>
  <p:tag name="KSO_WM_UNIT_INDEX" val="1_25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0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3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21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Calibri Light</vt:lpstr>
      <vt:lpstr>宋体</vt:lpstr>
      <vt:lpstr>Office Theme</vt:lpstr>
      <vt:lpstr>武器系统与工程考研资料精选</vt:lpstr>
      <vt:lpstr>目录</vt:lpstr>
      <vt:lpstr>添加章节标题</vt:lpstr>
      <vt:lpstr>考研资料概览</vt:lpstr>
      <vt:lpstr>PowerPoint Presentation</vt:lpstr>
      <vt:lpstr>书籍推荐</vt:lpstr>
      <vt:lpstr>论文集锦</vt:lpstr>
      <vt:lpstr>历年真题</vt:lpstr>
      <vt:lpstr>考点解析</vt:lpstr>
      <vt:lpstr>武器系统理论</vt:lpstr>
      <vt:lpstr>PowerPoint Presentation</vt:lpstr>
      <vt:lpstr>武器系统概述</vt:lpstr>
      <vt:lpstr>武器系统设计</vt:lpstr>
      <vt:lpstr>武器系统性能评估</vt:lpstr>
      <vt:lpstr>武器系统应用实例</vt:lpstr>
      <vt:lpstr>工程材料与制造</vt:lpstr>
      <vt:lpstr>PowerPoint Presentation</vt:lpstr>
      <vt:lpstr>材料科学基础</vt:lpstr>
      <vt:lpstr>材料制备技术</vt:lpstr>
      <vt:lpstr>材料性能与测试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2024-09-20T00:23:48.131</cp:lastPrinted>
  <dcterms:created xsi:type="dcterms:W3CDTF">2024-09-19T16:23:48Z</dcterms:created>
  <dcterms:modified xsi:type="dcterms:W3CDTF">2024-09-19T16:23:50Z</dcterms:modified>
</cp:coreProperties>
</file>