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E678B-D215-47FE-81B0-2E8874087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48A2A-741C-48A7-A5A7-351B6730E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1F836-DA14-4915-962E-86D09B52E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73669-4606-45D4-9408-F5D791885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3F6B84-364A-4851-8BAD-0177B70ED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4500E7-277F-46E0-8D6D-30AB3C3DC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838980-C866-4BF6-B713-A716E44E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EC6D0-A989-49BB-826B-425D1573F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F5DC8-25D8-427B-A362-F03927802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F13FA-9A3E-428A-BFAF-C8A0AE932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AEAFA-4617-4F5B-AE7A-9AD39F8F2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00133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绩效管理系列培训《考核评估》课件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考核结果的应用与反馈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考核评估概述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34" r="302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考核评估是对员工在一定时期内的工作表现进行全面、客观、公正的评估和评价的过程。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了解员工的工作表现和业绩，为员工的晋升、奖励、培训等提供依据，促进组织目标的实现。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考核评估的定义与目的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公平、公正、客观、全面、激励性。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制定评估标准、设定评估指标、确定评估周期、进行评估、反馈与改进。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考核评估的原则与流程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KPI评估法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BSC平衡计分卡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考核评估的常见方法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从多个角度获取员工的绩效信息，包括上级、下级、同事、客户等。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根据组织的战略目标和岗位职责，确定关键绩效指标进行评估。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从财务、客户、内部运营、学习与成长四个角度评估员工绩效。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通过制定具体、可衡量的目标，对员工的工作绩效进行评价。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目标明确具体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目标应符合Specific（具体）、Measurable（可衡量）、Achievable（可达成）、Relevant（相关性）和Time-bound（时限性）的原则。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上下级共同参与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目标设定过程中应鼓励上下级共同参与，以确保目标的一致性和可行性。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目标应清晰明确，具有可衡量性和可达成性，避免模糊和抽象的表达。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将总体目标按照部门或职能进行分解，确保各部门明确自身承担的责任和任务。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纵向分解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落实到人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将总体目标按照时间或流程进行分解，形成阶段性目标和里程碑，便于跟进和监控。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确保每个目标都有明确的责任人，以便于跟踪和评估目标的完成情况。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目标分解与落实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定期对目标的完成情况进行评估，以便及时发现问题和调整策略。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根据内外部环境的变化和实际执行情况，对目标进行适时调整，以确保目标的可行性和有效性。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建立有效的跟进和反馈机制，及时了解目标的进展情况，为决策提供依据和支持。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目标调整与跟进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360度反馈评价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360度反馈评价是一种多源评估方法，通过上级、下级、同事、客户等多个角度对个体进行全面、客观的评价，以提供更准确、全面的反馈。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适用于组织内部的绩效评估、领导力发展、员工职业规划等领域，有助于提高员工绩效和组织整体效能。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360度反馈评价的原理与应用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360度反馈评价的实施步骤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确定评估目的和评估对象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明确评价的目的和需要评价的对象，确定评价标准和权重。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选择评估主体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选择合适的上级、下级、同事、客户等评估主体，确保评价的全面性和客观性。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设计评估问卷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根据评估目的和对象，设计合理的评估问卷，包括问题、答案和评分标准。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实施评估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将评估问卷分发给各评估主体，确保其完成并提交。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汇总分析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收集各评估主体的反馈，进行数据汇总和分析，得出最终评价结果。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结果反馈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将评价结果及时反馈给被评价者，并提供改进建议和指导。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https://d.book118.com/225300133222011120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2024-09-23T05:04:35.944</cp:lastPrinted>
  <dcterms:created xsi:type="dcterms:W3CDTF">2024-09-22T21:04:35Z</dcterms:created>
  <dcterms:modified xsi:type="dcterms:W3CDTF">2024-09-22T21:04:38Z</dcterms:modified>
</cp:coreProperties>
</file>