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15835-A21B-43B3-B673-FE52459AC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4F2F-8E17-411A-9217-7873D8F1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49A9E-A6F6-4017-8C7C-AE70788E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8A9CD-F8FE-460D-A8EF-D2BF7F3C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CD371-2803-436A-91C9-F52DCA6D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0E80E-A161-48F3-83DB-D1571002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4AC377-AD58-4FC8-AF4E-4AFAAC707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F1BE2-C81D-4D43-B417-476069DF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4D770-981E-47F5-980A-87ABF36D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959B8-C84E-4A81-814C-D043FAA06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F4DD1-73D8-4ECF-945D-A967D794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0200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护理健康评估在健康管理中的应用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护理健康评估在健康管理中的应用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护理健康评估在健康管理中的优势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护理健康评估在健康管理中的挑战与对策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随着全球人口老龄化和慢性疾病负担的增加，健康评估在预防和管理健康问题方面发挥着越来越重要的作用。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应对健康挑战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通过健康评估，个人可以更好地了解自己的健康状况，从而采取积极的健康行为和生活方式。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健康评估有助于医疗机构更全面地了解患者的健康状况，为患者提供更个性化、精准的治疗方案。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通过定期的健康评估，可以及早发现潜在的健康问题，避免病情恶化，降低医疗费用。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促进健康公平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推动健康产业发展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健康管理不仅关注身体健康，还包括心理健康、社会适应等方面，有助于提高个人的整体生活质量。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健康管理可以消除或减少不同人群之间的健康差异，促进社会公平和和谐。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随着人们对健康的关注度不断提高，健康管理服务及相关产业迎来了巨大的发展机遇。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护理健康评估是一种系统、全面、科学的评估方法，通过对个体、家庭或社区的健康状况、健康需求及健康相关因素进行收集、整理、分析和评价，为制定个性化的健康管理计划提供依据。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旨在发现潜在的健康问题，评估健康风险，提供针对性的护理干预和健康指导，促进个体、家庭或社区的健康水平提高。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包括生理、心理、社会适应能力和营养状况等多个方面。具体涉及身体检查、生活方式、家族史、既往病史、心理状况、社会支持等方面信息的收集。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采用问卷调查、面谈、观察、身体检查等多种方法进行综合评估。同时，结合个体的年龄、性别、文化背景等因素，制定个性化的评估方案。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常用的护理健康评估工具包括健康问卷、健康风险评估表、生活质量量表等。这些工具可以帮助护士系统、全面地收集评估信息，提高评估的准确性和效率。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护理健康评估应遵循科学性、客观性、全面性和个性化的原则。评估结果应结合临床指南、专家意见和个体实际情况进行综合分析和判断。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护理健康评估在健康管理中的应用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制定风险干预措施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针对识别出的健康风险，制定相应的干预措施，如生活方式调整、定期体检等。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收集个体健康信息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通过问卷调查、体检报告等途径收集个体的基本信息和健康状况。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评估健康风险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根据收集的信息，分析个体存在的健康风险，如慢性疾病、家族遗传病等。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临床症状分析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对个体出现的临床症状进行深入分析，确定其可能的原因和性质。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通过视诊、触诊、叩诊、听诊等方法，对个体的身体状况进行全面检查，发现潜在的健康问题。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利用医学影像学、实验室检查等手段，对疑似病变进行进一步检查和诊断。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健康问题诊断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根据个体的健康状况和需求，制定明确的健康目标，如控制血糖、降低血压等。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确定健康目标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针对个体的具体情况，制定个性化的饮食、运动、心理等方面的健康计划。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制定个性化健康计划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为个体提供相关的健康知识和技能指导，帮助其掌握自我管理的技巧和方法。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提供健康指导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定期监测个体的生理指标、生化指标等，了解其健康状况的变化情况。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监测健康指标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对个体执行健康计划的效果进行评估，发现问题及时调整计划。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评估健康计划执行效果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根据评估结果，为个体提供持续改进的建议和措施，促进其健康状况的持续改善。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提供持续改进建议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健康效果评价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https://d.book118.com/225300200224011101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2024-09-10T04:16:17.027</cp:lastPrinted>
  <dcterms:created xsi:type="dcterms:W3CDTF">2024-09-09T20:16:17Z</dcterms:created>
  <dcterms:modified xsi:type="dcterms:W3CDTF">2024-09-09T20:16:19Z</dcterms:modified>
</cp:coreProperties>
</file>