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8993D0-66E9-4A6D-901A-E311525904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4E0024-82A6-4CF6-AF4E-6AEE7CD262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7977C4-1609-452A-B78F-BE5B52879A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D42ABE-55C9-4D60-96B6-A911AC1796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CAB18B-85E6-4AF6-8F37-3169C12D9E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836238F-CE82-4282-8E79-037573F9CB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609968-EA06-449B-83D8-1152008549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EBBC18-091F-4C06-9011-ACAC8BACBB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3FBC89-C8A9-4E3E-8592-792434E4B9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1402DC-AE8A-4C6E-9D23-904383A98B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96D2F3-D868-417D-9D79-5CF5695947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5301000211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海威软件说明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海威软件简介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海威软件功能介绍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海威软件技术实现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海威软件优势分析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海威软件实施方案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海威软件未来展望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海威软件简介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公司背景与发展历程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公司成立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海威软件成立于2008年，总部位于上海，是一家专注于企业级软件解决方案的高科技企业。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初期发展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公司成立初期，以提供定制化软件开发服务为主，逐步积累了丰富的行业经验和客户资源。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业务拓展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随着公司规模的扩大和技术实力的提升，海威软件逐步拓展产品线和服务范围，推出了一系列具有自主知识产权的软件产品。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创新发展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近年来，海威软件加大研发投入，不断推出创新型产品和服务，助力企业数字化转型。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2. 可靠性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海威软件注重产品质量和稳定性，确保客户在使用过程中获得可靠的支持和服务。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产品定位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海威软件致力于为企业提供高效、可靠的软件解决方案，帮助企业实现数字化转型和升级。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1. 高效性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海威软件的产品和服务以高效为核心，能够快速满足企业各种业务需求。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3. 创新性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公司不断推出创新型产品和服务，满足市场不断变化的需求。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4. 个性化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海威软件提供定制化服务，根据客户需求量身打造解决方案。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产品定位与特点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4. 物流行业案例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为某物流企业提供智能物流管理系统解决方案，实现物流信息的实时跟踪和管理。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零售业案例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为某大型连锁超市提供门店管理系统解决方案，提升门店运营效率和客户满意度。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制造业案例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为某知名汽车制造企业提供生产管理软件解决方案，优化生产流程和管理效率。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海威软件的产品和服务广泛应用于金融、制造、零售、物流等众多行业领域。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金融行业案例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为某大型银行提供核心业务系统升级改造服务，提升系统性能和安全性。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应用领域与案例分享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海威软件功能介绍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数据导入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支持多种格式的数据导入，如Excel、CSV等，方便用户快速将数据迁移至系统。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数据存储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提供高性能、高可用性的数据存储解决方案，确保数据安全可靠。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数据查询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支持多维度的数据查询，用户可以根据需求灵活筛选数据。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数据导出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支持将数据导出为多种格式，如Excel、PDF等，方便用户进行数据分析和共享。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功能一：数据管理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流程设计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提供可视化的流程设计工具，用户可以根据业务需求自定义流程。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流程监控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实时监控流程执行情况，确保流程按照预设规则进行流转。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根据实际运行情况，对流程进行优化和调整，提高工作效率。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流程自动化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支持自动化流程处理，减少人工干预，提高处理效率。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功能二：流程管理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7561216" y="4243912"/>
            <a:ext cx="351668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7176058" y="3006206"/>
            <a:ext cx="423509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957845" y="4275469"/>
            <a:ext cx="426165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232857" y="1242185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报表定制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8117" y="179806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支持自定义报表，用户可以根据实际需求定制各类报表。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957845" y="3006206"/>
            <a:ext cx="3739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7557448" y="1242185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报表生成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557448" y="179806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系统自动生成各类报表，用户无需手动制作，提高工作效率。</a:t>
            </a:r>
          </a:p>
        </p:txBody>
      </p:sp>
      <p:sp>
        <p:nvSpPr>
          <p:cNvPr id="10" name="Freeform 10"/>
          <p:cNvSpPr/>
          <p:nvPr/>
        </p:nvSpPr>
        <p:spPr>
          <a:xfrm>
            <a:off x="4466824" y="2523538"/>
            <a:ext cx="905462" cy="905462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20729" y="3207577"/>
            <a:ext cx="1665683" cy="1665683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220648" y="2409031"/>
            <a:ext cx="1019969" cy="1019969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682449" y="3207577"/>
            <a:ext cx="1283490" cy="128349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232857" y="4526275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报表可视化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8117" y="508215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提供丰富的图表类型和可视化效果，方便用户直观地分析数据。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172066" y="451603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报表导出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72066" y="5071910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支持将报表导出为多种格式，如Excel、PDF等，方便用户进行数据分析和共享。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功能三：报表分析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根据客户需求，提供个性化的系统集成方案。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集成方案定制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提供标准化的API接口，方便与其他系统进行集成。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接口开发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支持多系统间的数据同步，确保数据一致性和完整性。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数据同步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将多个系统进行整合，实现统一管理和操作。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系统整合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功能四：系统集成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海威软件技术实现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架构概述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海威软件的架构设计遵循模块化原则，采用分层架构模式，以提高系统的可扩展性和可维护性。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架构层次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海威软件的架构层次包括数据访问层、业务逻辑层、表示层和集成层，各层次之间通过接口进行通信，确保了系统的松耦合性。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模块化设计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海威软件采用模块化设计，将系统划分为多个独立的功能模块，每个模块具有明确的职责和接口，便于开发和维护。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架构设计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数据模型设计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海威软件的数据模型设计遵循规范化原则，通过合理的设计减少数据冗余，提高数据的一致性和完整性。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数据库优化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海威软件采用数据库优化技术，如索引优化、查询优化等，以提高数据库的查询效率和响应速度。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数据库选择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海威软件采用关系型数据库管理系统（RDBMS），如MySQL、Oracle等，以确保数据的安全性、可靠性和一致性。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数据库技术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数据传输格式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海威软件的前后端交互采用JSON格式进行数据传输，该格式简洁、易于读写，并且能够被机器解析和生成。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数据校验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海威软件对前后端交互的数据进行校验，确保数据的合法性和完整性，防止非法数据的入侵和恶意攻击。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通信协议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海威软件的前后端交互采用HTTP协议，通过RESTful API进行数据交换，确保了前后端之间的松耦合性和互操作性。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前后端交互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https://d.book118.com/225301000211011104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2024-09-14T08:39:27.031</cp:lastPrinted>
  <dcterms:created xsi:type="dcterms:W3CDTF">2024-09-14T00:39:27Z</dcterms:created>
  <dcterms:modified xsi:type="dcterms:W3CDTF">2024-09-14T00:39:29Z</dcterms:modified>
</cp:coreProperties>
</file>