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7B3CA-8ED9-430F-98A5-C48DC02D3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F5D3C-23F7-4ABF-854F-15EC6424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62D28-E517-472B-9219-F3ACAEF23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E0926-9377-435E-8AB8-FD0D3BB58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D7F77F-8E41-4B82-A7CC-DD40DCA16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1BB34-619C-42D9-A613-194330E1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07D4B-1865-44F0-84B5-849833585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64C09-10BF-42D7-8E33-CBB81EC02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656C8-F30D-4D81-B3CC-C32450BE0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49255-2BA7-44A2-B582-8A159FEA2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22708-6DA0-4C88-91CA-D1317F4E5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1123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教育协会书法作品分析报告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书法作品概述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教育协会书法作品分析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教育协会书法作品的影响与评价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中国书法历史悠久，是中华文化的瑰宝之一。教育协会作为教育行业的专业组织，对书法传承和发展具有重要影响。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随着现代科技的进步，传统书法面临诸多挑战，如传承人减少、受众面狭窄等。教育协会通过书法作品分析，旨在深入了解当前书法发展现状，为传承和创新提供参考。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通过对教育协会书法作品进行深入分析，探究其风格、特点、价值等方面的表现，为书法传承与创新提供有益借鉴。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通过分析教育协会书法作品，有助于提高人们对传统书法的认识和欣赏水平，促进书法艺术的传承与发展，同时为教育协会在书法领域的进一步发展提供理论支持。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书法作品概述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55" r="338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140" r="71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书法作品是指通过书写汉字来表现艺术美感的作品，是中国传统艺术的瑰宝之一。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根据书写风格和技巧的不同，书法作品可以分为楷书、行书、草书、隶书和篆书等不同类型。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书法作品的定义与分类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822" b="278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书法作品具有独特的艺术魅力，其线条流畅、结构严谨、气韵生动，能够传达出作者的情感和思想。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书法作品不仅具有艺术价值，还具有历史、文化、教育等多方面的价值，是中国传统文化的重要组成部分。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书法作品的特点与价值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选择书写内容、纸张、笔墨等工具，进行构思和布局。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运用笔法、墨法、章法等技巧，将思想情感融入书写之中，完成作品。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对作品进行审视和修改，以达到完美的效果。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书法作品的创作过程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教育协会书法作品分析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教育协会的书法作品展现出独特的风格，融合了传统与现代的元素，既有古朴典雅的韵味，又不失现代感。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教育协会书法作品的风格分析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https://d.book118.com/225301123042011104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2024-09-13T21:22:11.788</cp:lastPrinted>
  <dcterms:created xsi:type="dcterms:W3CDTF">2024-09-13T13:22:11Z</dcterms:created>
  <dcterms:modified xsi:type="dcterms:W3CDTF">2024-09-13T13:22:13Z</dcterms:modified>
</cp:coreProperties>
</file>