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BC459-D531-4EE9-AA2F-C19B7464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9FE2D-FADF-4C6C-BBBF-EBB259DF9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56432-CB3A-4D60-A9D4-14345AEDD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A9151-0F5C-4791-A726-5FE2EF90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678F1-BCE4-424F-9CBF-947C294A7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A7F60-BDD3-4B05-89F7-DBF4B3BBA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53FE5B-C717-4C8A-8D10-8B72AD84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360BE-F8B1-49B7-9A50-8154E948A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D9438-36AF-41E2-AFEF-C20B411C4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6C808-B83D-458F-BCB9-5C42B793E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8CD27-BF5C-43BC-B59A-08F360F12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01311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玻璃娃娃---坚强男孩———刘大铭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玻璃娃娃的困境与挑战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坚强男孩的奋斗与突破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刘大铭的影响与贡献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本文将详细介绍刘大铭，一个身患成骨不全症（俗称“玻璃娃娃”）但意志坚强的男孩，通过他的成长经历展示其坚韧不拔、积极向上的精神风貌。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介绍刘大铭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通过刘大铭的故事，传递出积极向上、勇敢面对困难的正能量，激励更多人面对挫折时保持乐观态度，努力追求梦想。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传播正能量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希望通过本文让更多人关注到像刘大铭这样的特殊群体，提高他们的社会认知度，促进社会对他们的关爱和支持。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引起社会关注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介绍刘大铭从小到大的成长历程，包括家庭生活、学习经历、社交活动等各方面。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刘大铭的成长经历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详细描述刘大铭在面对身体疾病和生活中的种种挑战时，如何以顽强的毅力和乐观的心态进行抗争和奋斗。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刘大铭的挑战与奋斗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列举刘大铭在学业、社会活动和公益事业等方面取得的成就和荣誉，展现他的全面发展和卓越表现。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刘大铭的成就与荣誉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对刘大铭的坚韧精神、乐观态度和社会贡献给予高度评价，并对他未来的发展提出期望和祝福。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对刘大铭的评价与展望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出生日期：1994年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出生地：甘肃省兰州市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身体状况：成骨不全症（俗称“玻璃娃娃”）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大学期间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就读于兰州大学，期间创立“西北望”公益组织，帮助更多弱势群体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早年经历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多次骨折，历经11次大型手术，两次与死亡擦肩而过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求学过程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坚持求学，2011年以598分的高考成绩成为母校历史上第一个考上本科的学生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成长经历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2013年荣获“中国大学生自强之星”称号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荣誉获得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通过演讲和写作激励无数人，成为身残志坚的典范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积极参与公益事业，推动社会对弱势群体的关注和帮助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公益事业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成就与荣誉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玻璃娃娃的困境与挑战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生长发育受限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由于疾病的影响，刘大铭的生长发育受到限制，身材矮小，无法像正常孩子一样自由活动。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手术与治疗的挑战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为了治疗脆骨病，刘大铭经历了多次手术和痛苦的治疗过程，每一次都是对身体和精神的巨大考验。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脆骨病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刘大铭患有成骨不全症，又称脆骨病，患者的骨骼脆弱易碎，容易骨折。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身体状况与限制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自卑与孤独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由于身体的特殊状况，刘大铭在成长过程中经历了自卑和孤独，难以融入同龄人群体。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勇敢面对困境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然而，他并没有被困境击倒，而是勇敢面对现实，努力调整心态，积极面对生活。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寻求心理支持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在家人和朋友的关爱下，刘大铭逐渐走出心理阴影，变得更加坚强和乐观。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心理压力与挣扎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https://d.book118.com/225301311014011101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2024-09-09T07:14:16.977</cp:lastPrinted>
  <dcterms:created xsi:type="dcterms:W3CDTF">2024-09-08T23:14:16Z</dcterms:created>
  <dcterms:modified xsi:type="dcterms:W3CDTF">2024-09-08T23:14:18Z</dcterms:modified>
</cp:coreProperties>
</file>