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D479B-F8B2-440F-BEA1-B0D736BE5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196D1-66D1-46DD-805D-FF7BDE504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F13E5-D61F-41DA-B5E6-0602D40EE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D4018-E88D-400F-921F-568ABA519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D68A77-15A8-47C1-B986-A25476BB5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E9F1BF-06C4-4C47-934A-2ADC77051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804CC3-7338-42E2-A093-946BCB4ED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8D2A1-33A3-4A10-8DC9-F8F4C580B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D63A8-867A-4313-A2C1-B9066A4C8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29193-4419-4839-9E2F-C3482347B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F99C7-377B-4235-8759-8B1DAD689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01343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危化品运输安全车辆检查与维护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车辆检查与维护制度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车辆检查项目与方法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常见故障识别与处理措施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应急处理方案及演练实施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提高危化品运输安全性的建议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指具有易燃、易爆、有毒、有害和放射性等物质，在运输、储存、使用或者废弃处置过程中，容易造成人身伤亡和财产损毁而需要特别防护的物品。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根据其危险特性主要分为爆炸品、压缩气体和液化气体、易燃液体、易燃固体、自燃物品和遇湿易燃物品、氧化剂和有机过氧化物、毒害品和感染性物品、放射性物品、腐蚀品等。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21" r="327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危化品运输过程中若发生事故，可能对周边居民和环境造成严重危害，因此保障运输安全是维护公共安全的重要措施。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危化品广泛应用于工业、农业、医疗等领域，其安全运输对于保障相关行业的正常运转和经济发展具有重要意义。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我国针对危化品运输安全制定了一系列法规和标准，如《危险化学品安全管理条例》、《道路危险货物运输管理规定》等，对危化品的生产、储存、运输和使用等各环节进行严格监管。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联合国《关于危险货物运输的建议书》等国际标准对于危化品的分类、包装、标记和运输等方面提供了详细指导，有助于各国在危化品运输安全领域达成共识和合作。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车辆检查与维护制度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驾驶员在每日出车前应对车辆进行例行检查，包括刹车系统、转向系统、轮胎磨损情况等。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企业应组织专业人员对危化品运输车辆进行定期检查，如每周、每月或每季度一次，具体频率根据车辆使用情况和危化品性质而定。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在车辆发生事故、故障或异常情况下，应立即进行特殊检查，确保车辆安全后方可继续行驶。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特殊检查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检查制度及流程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常规保养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按照车辆制造商的推荐保养周期进行常规保养，如更换机油、清洗空气滤清器等。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季节性保养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根据不同季节的气候特点，对车辆进行相应的季节性保养，如冬季更换防冻液、夏季检查空调系统等。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大修计划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根据车辆使用情况和检查结果，制定车辆大修计划，对车辆进行全面维修和更换磨损严重的零部件。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维护保养计划与周期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对每次车辆检查的结果进行详细记录，包括检查日期、检查项目、检查结果等。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检查记录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记录每次车辆维护保养的情况，包括保养日期、保养项目、更换的零部件等。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维护保养记录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企业应建立危化品运输车辆档案管理制度，对每辆车的检查、维护保养记录进行归档管理，方便查询和追溯。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记录与档案管理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车辆检查项目与方法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车身外观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检查车身是否有明显的变形、裂纹、锈蚀等损伤。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车辆颜色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检查车辆颜色是否统一，有无明显的褪色或变色。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车门、车窗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检查车门、车窗是否完好，开关是否灵活。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外观及结构检查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检查发动机是否正常运转，有无异响、抖动等异常情况。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发动机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检查燃油管路、油箱等部位有无泄漏，燃油质量是否合格。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燃油系统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检查排气系统是否畅通，有无漏气、异响等问题。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排气系统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动力系统检查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制动踏板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检查制动踏板行程是否合理，有无明显的松动或卡滞现象。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检查制动器磨损情况，必要时进行调整或更换。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检查制动液是否充足，质量是否合格。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制动系统检查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前照灯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检查转向灯是否闪烁正常，亮度是否足够。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转向灯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制动灯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倒车灯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检查倒车灯是否亮起正常，照射范围是否合理。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检查前照灯是否明亮，远近光变换是否正常。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检查制动灯是否亮起正常，有无明显的亮度不足或闪烁现象。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灯光信号装置检查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https://d.book118.com/225301343300011044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2024-09-07T07:13:45.048</cp:lastPrinted>
  <dcterms:created xsi:type="dcterms:W3CDTF">2024-09-06T23:13:45Z</dcterms:created>
  <dcterms:modified xsi:type="dcterms:W3CDTF">2024-09-06T23:13:47Z</dcterms:modified>
</cp:coreProperties>
</file>