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47DC1A-225E-42E4-9EB7-CB4FC5C530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C9651A-EA00-42AE-BF82-42524A2778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8DCBD5-9016-434E-B8BD-51AC48E188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4FD9F3-3F1D-4FB8-A429-974FCF1C24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F3E963-289F-435D-9652-D2CDC2DC30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242BE1-E82C-461F-B6CC-75230E8601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037982-A176-4383-A80B-F658F438AE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828676-F4BB-4715-BAC6-E1D27C83F2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8F57B0-B44F-4C72-8913-2014A9167B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E2FA59-0634-461D-A303-223F11C571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62BC16-A058-49A7-AABD-C05B77BF6F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30214300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加油站员工劳动保护培训</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劳动保护概述与重要性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个人防护装备使用与保养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危险源识别与应对措施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安全操作规程与技能培训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健康管理与心理辅导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劳动保护概述与重要性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劳动保护定义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劳动保护是指国家和企业为保护劳动者在生产过程中的安全和健康所采取的各种措施，包括安全技术、劳动卫生、工作时间和休息休假等方面的规定。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劳动保护意义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劳动保护是保障劳动者权益、促进生产力发展的重要手段，对于维护社会稳定、推动经济发展具有重要意义。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688" r="196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劳动保护定义及意义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306" r="3230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379" r="2837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21" r="3032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加油站是易燃易爆危险场所，涉及油品储存、运输、销售等多个环节，具有高风险、高危害的特点。</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加油站行业特点</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加油站存在火灾、爆炸、中毒、窒息等多种危害因素，员工可能面临人身安全和健康风险。</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危害因素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加油站行业特点及危害因素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员工权益</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员工有获得劳动保护、知情权、参与权、表达权和监督权等权益，企业应尊重并保障员工权益。</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企业责任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企业应严格遵守国家法律法规，建立健全劳动保护制度，提供必要的劳动保护用品和设施，确保员工的安全和健康。同时，企业还应加强员工培训，提高员工安全意识和操作技能。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员工权益与企业责任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个人防护装备使用与保养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保护头部免受掉落物或其他潜在危险伤害。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安全帽</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防止飞溅物或化学液体伤害面部。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防护面罩</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头部防护装备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呼吸器官防护装备</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防毒面具</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在有毒气体或蒸汽环境中使用，保护呼吸系统。</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呼吸器</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提供清洁空气，防止吸入有害物质。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防静电工作服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防止静电引发火灾或爆炸。</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防化服</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在接触化学品时使用，防止皮肤受到伤害。</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躯体防护装备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减少静电积聚，降低火灾风险。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防静电鞋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保护脚部免受重物砸伤。</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防砸鞋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足部防护装备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危险源识别与应对措施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由于设备老化、操作不当等原因，油品可能从储油罐、输油管道、加油机等部位泄漏，遇明火或静电引发火灾或爆炸。</a:t>
            </a:r>
          </a:p>
        </p:txBody>
      </p:sp>
      <p:pic>
        <p:nvPicPr>
          <p:cNvPr id="6" name="Picture 6"/>
          <p:cNvPicPr>
            <a:picLocks noChangeAspect="1"/>
          </p:cNvPicPr>
          <p:nvPr/>
        </p:nvPicPr>
        <p:blipFill>
          <a:blip r:embed="rId2"/>
          <a:srcRect l="19417" r="194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油品泄漏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油品在运输、储存、加注过程中易产生静电，若静电放电能量超过油品的燃点，便会引发火灾或爆炸。</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静电积聚</a:t>
            </a:r>
          </a:p>
        </p:txBody>
      </p:sp>
      <p:pic>
        <p:nvPicPr>
          <p:cNvPr id="10" name="Picture 10"/>
          <p:cNvPicPr>
            <a:picLocks noChangeAspect="1"/>
          </p:cNvPicPr>
          <p:nvPr/>
        </p:nvPicPr>
        <p:blipFill>
          <a:blip r:embed="rId3"/>
          <a:srcRect l="17958" r="179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吸烟、使用手机等明火源是加油站火灾的常见原因，员工应严格遵守禁烟、禁火规定。</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明火源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加油站常见危险源分析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火灾应急处理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立即启动应急预案，关闭相关阀门切断油源，使用灭火器等消防器材扑灭火源。如火势较大无法控制，应立即撤离并报警。</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油品泄漏应急处理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立即关闭相应阀门，切断泄漏源，用沙土等吸附材料覆盖泄漏油品，防止油品扩散和蒸发。同时报告上级并寻求专业救援。</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人员伤害应急处理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对于因油品泄漏、火灾等造成的人员伤害，应立即进行急救处理，如止血、包扎、心肺复苏等，并及时拨打120求救。</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1458" r="1145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25" r="1662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紧急情况下的应急处理措施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https://d.book118.com/225302143003011103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2024-09-12T04:22:18.535</cp:lastPrinted>
  <dcterms:created xsi:type="dcterms:W3CDTF">2024-09-11T20:22:18Z</dcterms:created>
  <dcterms:modified xsi:type="dcterms:W3CDTF">2024-09-11T20:22:20Z</dcterms:modified>
</cp:coreProperties>
</file>