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46BD3A-043C-4823-8D81-CD18BE89C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2EC64A-E915-4075-AC44-BEDF6AE4D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A4107B-10AC-4ADC-9135-EBC231FA9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252D92-7634-4529-B672-DEF2E117C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F56D3A-2A6A-485C-A78A-62AEF7DC8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B33B1A-BA16-4B75-95FF-264F94D19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739063-4DC9-4981-A4B5-30B9074CA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D01486-EB9F-48F0-BA77-279B54DD38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34EE11-133C-4890-A556-5F16CF529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0162DC-3F4B-4227-839B-0537D3D64B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2E78FE-9C9B-427E-82BF-4039345ED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302143142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美联储加息动向分析报告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美联储加息的原因分析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美联储加息的影响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美联储加息的未来趋势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应对美联储加息的策略建议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583" r="10583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美联储加息的决策通常基于美国经济的整体表现。经济增长、就业率、通胀率等关键指标都会影响美联储的决策。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美国经济状况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美联储在制定货币政策时，还需考虑全球经济的状况，特别是与美国经济密切相关的国家，如欧洲、中国等。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全球经济环境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金融市场对美联储加息的反应也是重要的考量因素。加息可能对股市、债市、房地产市场等产生影响，美联储需要权衡这些影响。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金融市场反应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684" r="2568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2008年金融危机后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在2008年金融危机后，美联储实施了多项货币政策，以刺激美国经济复苏。这些政策包括降低利率、购买国债和抵押支持证券等。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2015年至2018年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美联储在2015年开始逐步加息，以应对美国经济的复苏。在2018年，美联储又进行了数次加息。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2020年新冠疫情后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新冠疫情爆发后，美联储迅速降息并重启资产购买计划，以稳定金融市场和刺激经济。此后，美联储开始讨论是否以及何时开始加息。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美联储加息的历史回顾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美联储加息的原因分析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448" r="2944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859" r="2885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23" r="3082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随着物价上涨，美联储可能会通过加息来抑制通货膨胀，保持物价稳定。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通胀压力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通过加息来管理通胀预期，防止通胀螺旋上升导致经济不稳定。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通胀预期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通胀压力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80" b="24980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加息可能会刺激经济增长，提高生产效率和投资回报。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随着经济复苏，美联储可能会将利率正常化，以防止经济过热和潜在的泡沫。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经济增长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利率正常化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经济增长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5875" r="5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加息可能会促进就业市场改善，降低失业率，提高居民收入和消费水平。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加息可能会对工资水平产生影响，提高劳动力市场的竞争力和效率。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工资水平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就业率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美联储加息的影响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美联储加息可能导致全球资本回流美国，从而对其他国家经济增长产生负面影响。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全球经济增长放缓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加息可能引发全球贸易保护主义抬头，加剧贸易紧张局势。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贸易关系紧张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加息可能导致美元升值，对其他国家货币带来贬值压力。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汇率波动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加息可能增加一些国家的债务成本，加大债务危机风险。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债务危机风险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对全球经济的影响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https://d.book118.com/225302143142011100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2024-09-08T09:14:39.709</cp:lastPrinted>
  <dcterms:created xsi:type="dcterms:W3CDTF">2024-09-08T01:14:39Z</dcterms:created>
  <dcterms:modified xsi:type="dcterms:W3CDTF">2024-09-08T01:14:41Z</dcterms:modified>
</cp:coreProperties>
</file>