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7FC5A5C-3F40-4E64-80A2-2CF2BE2F1C9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F07F8A2-ED44-48B8-9E48-958B0090B0C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D2A423D-3246-4688-9AEF-696B2854CFE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8ECBBE8-DB11-4EAC-85CE-9495E20D362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8E256D2-8F6D-478F-8CC4-1F47E71447F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E3ACF0F-D2EB-4A25-B23B-08A48C11501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35309E1-7D64-4F32-AC95-C88F37E8FD9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DDD97C3-1B73-4F1C-8A1C-6F546DDEF37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C62A1D5-BAB9-483F-9EE7-D02D8E887AD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D94492A-5CBB-4930-A9EE-557225311A5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A6F4151-0305-4B9F-84A6-DA8948C1002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19.jpeg" /><Relationship Id="rId5"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2530314002201111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01821" y="1505581"/>
            <a:ext cx="10593957"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00AF57">
                    <a:alpha val="100000"/>
                  </a:srgbClr>
                </a:solidFill>
                <a:latin typeface="Microsoft Yahei"/>
                <a:ea typeface="Microsoft Yahei"/>
                <a:cs typeface="Microsoft Yahei"/>
              </a:rPr>
              <a:t>提升基层干部执行力</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基层干部执行力现状分析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提升基层干部执行力的必要性</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提升基层干部执行力的策略</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提升基层干部执行力的实践探索</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提升基层干部执行力的效果评估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01317" y="1367784"/>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rgbClr val="00AF57">
                    <a:alpha val="100000"/>
                  </a:srgbClr>
                </a:solidFill>
                <a:latin typeface="Microsoft Yahei"/>
                <a:ea typeface="Microsoft Yahei"/>
                <a:cs typeface="Microsoft Yahei"/>
              </a:rPr>
              <a:t>01</a:t>
            </a:r>
          </a:p>
        </p:txBody>
      </p:sp>
      <p:sp>
        <p:nvSpPr>
          <p:cNvPr id="3" name="TextBox 3"/>
          <p:cNvSpPr txBox="1"/>
          <p:nvPr/>
        </p:nvSpPr>
        <p:spPr>
          <a:xfrm>
            <a:off x="501317" y="3039024"/>
            <a:ext cx="9429750"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00AF57">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8500" r="18500"/>
          <a:stretch>
            <a:fillRect/>
          </a:stretch>
        </p:blipFill>
        <p:spPr>
          <a:xfrm>
            <a:off x="705128" y="1258733"/>
            <a:ext cx="5140491"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提升基层干部执行力是贯彻落实中央决策部署的必然要求，是推动各项政策落地的关键。</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贯彻落实中央精神</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随着中国特色社会主义进入新时代，对基层干部的能力素质提出了更高要求，提升执行力是适应新时代发展的迫切需要。</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适应新时代发展需要</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当前，一些基层干部在执行政策过程中存在推诿扯皮、不作为、乱作为等问题，严重影响了政策效果和政府形象，提升执行力是解决这些问题的有效途径。</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解决现实问题</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2313" r="22313"/>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汇报对象</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本次汇报面向上级领导、相关部门及基层干部自身。</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汇报内容</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主要包括基层干部执行力的现状、存在的问题、原因分析以及提升执行力的对策和建议等方面。</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汇报目的</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通过汇报，让上级领导和相关部门更加了解基层干部执行力的实际情况，争取更多的支持和帮助，同时激发基层干部提升自身执行力的积极性和主动性。</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汇报范围</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01317" y="1367784"/>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rgbClr val="00AF57">
                    <a:alpha val="100000"/>
                  </a:srgbClr>
                </a:solidFill>
                <a:latin typeface="Microsoft Yahei"/>
                <a:ea typeface="Microsoft Yahei"/>
                <a:cs typeface="Microsoft Yahei"/>
              </a:rPr>
              <a:t>02</a:t>
            </a:r>
          </a:p>
        </p:txBody>
      </p:sp>
      <p:sp>
        <p:nvSpPr>
          <p:cNvPr id="3" name="TextBox 3"/>
          <p:cNvSpPr txBox="1"/>
          <p:nvPr/>
        </p:nvSpPr>
        <p:spPr>
          <a:xfrm>
            <a:off x="501317" y="3039024"/>
            <a:ext cx="9429750"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00AF57">
                    <a:alpha val="100000"/>
                  </a:srgbClr>
                </a:solidFill>
                <a:latin typeface="Microsoft Yahei"/>
                <a:ea typeface="Microsoft Yahei"/>
                <a:cs typeface="Microsoft Yahei"/>
              </a:rPr>
              <a:t>基层干部执行力现状分析</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4526" b="4526"/>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8087" b="8087"/>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9778" b="9778"/>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基层干部执行力的内涵</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贯彻党的路线方针政策</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基层干部是党的路线方针政策的具体执行者，其执行力体现在能否准确理解和坚决贯彻党的决策部署。</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推动经济社会发展</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基层干部应结合本地实际，创造性地开展工作，推动经济社会持续健康发展。</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服务人民群众</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基层干部应牢固树立全心全意为人民服务的宗旨意识，切实解决群众反映强烈的突出问题。</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大多数基层干部能够认真履行职责，积极推动工作落实，为地方经济社会发展作出了重要贡献。</a:t>
            </a:r>
          </a:p>
        </p:txBody>
      </p:sp>
      <p:pic>
        <p:nvPicPr>
          <p:cNvPr id="6" name="Picture 6"/>
          <p:cNvPicPr>
            <a:picLocks noChangeAspect="1"/>
          </p:cNvPicPr>
          <p:nvPr/>
        </p:nvPicPr>
        <p:blipFill>
          <a:blip r:embed="rId2"/>
          <a:srcRect l="13417" r="13417"/>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整体执行力较强</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不同地区、不同领域的基层干部执行力存在一定差异，一些地区或领域的基层干部执行力相对较弱。</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存在地区差异</a:t>
            </a:r>
          </a:p>
        </p:txBody>
      </p:sp>
      <p:pic>
        <p:nvPicPr>
          <p:cNvPr id="10" name="Picture 10"/>
          <p:cNvPicPr>
            <a:picLocks noChangeAspect="1"/>
          </p:cNvPicPr>
          <p:nvPr/>
        </p:nvPicPr>
        <p:blipFill>
          <a:blip r:embed="rId3"/>
          <a:srcRect l="6417" r="6417"/>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7208" r="17208"/>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随着经济社会发展进入新阶段，基层工作面临许多新情况、新问题，对基层干部的执行力提出了更高要求。</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面临新的挑战</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基层干部执行力的现状</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4343439" y="1390903"/>
            <a:ext cx="3583020" cy="975360"/>
            <a:chOff x="4343439" y="1390903"/>
            <a:chExt cx="3583020" cy="975360"/>
          </a:xfrm>
        </p:grpSpPr>
        <p:sp>
          <p:nvSpPr>
            <p:cNvPr id="3" name="AutoShape 3"/>
            <p:cNvSpPr/>
            <p:nvPr/>
          </p:nvSpPr>
          <p:spPr>
            <a:xfrm>
              <a:off x="695109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6" name="Picture 6"/>
          <p:cNvPicPr>
            <a:picLocks noChangeAspect="1"/>
          </p:cNvPicPr>
          <p:nvPr/>
        </p:nvPicPr>
        <p:blipFill>
          <a:blip r:embed="rId2">
            <a:alphaModFix/>
          </a:blip>
          <a:srcRect l="20919" r="20919"/>
          <a:stretch>
            <a:fillRect/>
          </a:stretch>
        </p:blipFill>
        <p:spPr>
          <a:xfrm>
            <a:off x="8437172" y="1327341"/>
            <a:ext cx="3341640" cy="4581961"/>
          </a:xfrm>
          <a:prstGeom prst="rect">
            <a:avLst/>
          </a:prstGeom>
        </p:spPr>
      </p:pic>
      <p:sp>
        <p:nvSpPr>
          <p:cNvPr id="7" name="AutoShape 7"/>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601242" y="2425290"/>
            <a:ext cx="3433799" cy="1259772"/>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部分基层干部对党的路线方针政策理解不深不透，缺乏贯彻落实的自觉性和主动性。</a:t>
            </a:r>
          </a:p>
        </p:txBody>
      </p:sp>
      <p:sp>
        <p:nvSpPr>
          <p:cNvPr id="10" name="AutoShape 10"/>
          <p:cNvSpPr/>
          <p:nvPr/>
        </p:nvSpPr>
        <p:spPr>
          <a:xfrm>
            <a:off x="314677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01242" y="1602358"/>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思想认识不到位</a:t>
            </a:r>
          </a:p>
        </p:txBody>
      </p:sp>
      <p:sp>
        <p:nvSpPr>
          <p:cNvPr id="12" name="TextBox 12"/>
          <p:cNvSpPr txBox="1"/>
          <p:nvPr/>
        </p:nvSpPr>
        <p:spPr>
          <a:xfrm>
            <a:off x="4405571" y="2425290"/>
            <a:ext cx="3433799" cy="1259772"/>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一些基层干部在工作中存在形式主义、官僚主义等问题，导致工作落实不到位。</a:t>
            </a:r>
          </a:p>
        </p:txBody>
      </p:sp>
      <p:sp>
        <p:nvSpPr>
          <p:cNvPr id="13" name="TextBox 13"/>
          <p:cNvSpPr txBox="1"/>
          <p:nvPr/>
        </p:nvSpPr>
        <p:spPr>
          <a:xfrm>
            <a:off x="4405571" y="1601372"/>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工作作风不扎实</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4982395"/>
            <a:ext cx="3433799" cy="1262987"/>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部分基层干部的知识结构、能力素质与新时代基层工作要求不相适应，难以有效应对复杂局面和突发事件。</a:t>
            </a:r>
          </a:p>
        </p:txBody>
      </p:sp>
      <p:sp>
        <p:nvSpPr>
          <p:cNvPr id="17" name="AutoShape 17"/>
          <p:cNvSpPr/>
          <p:nvPr/>
        </p:nvSpPr>
        <p:spPr>
          <a:xfrm>
            <a:off x="314677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601242" y="4150486"/>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能力素质不适应</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4982395"/>
            <a:ext cx="3438525" cy="1262987"/>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当前对基层干部的监督考核机制存在漏洞和不足，难以全面客观地评价其工作实绩和执行力水平。</a:t>
            </a:r>
          </a:p>
        </p:txBody>
      </p:sp>
      <p:sp>
        <p:nvSpPr>
          <p:cNvPr id="22" name="AutoShape 22"/>
          <p:cNvSpPr/>
          <p:nvPr/>
        </p:nvSpPr>
        <p:spPr>
          <a:xfrm>
            <a:off x="695109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386521" y="4150486"/>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监督考核机制不完善</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基层干部执行力存在的问题</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01317" y="1367784"/>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rgbClr val="00AF57">
                    <a:alpha val="100000"/>
                  </a:srgbClr>
                </a:solidFill>
                <a:latin typeface="Microsoft Yahei"/>
                <a:ea typeface="Microsoft Yahei"/>
                <a:cs typeface="Microsoft Yahei"/>
              </a:rPr>
              <a:t>03</a:t>
            </a:r>
          </a:p>
        </p:txBody>
      </p:sp>
      <p:sp>
        <p:nvSpPr>
          <p:cNvPr id="3" name="TextBox 3"/>
          <p:cNvSpPr txBox="1"/>
          <p:nvPr/>
        </p:nvSpPr>
        <p:spPr>
          <a:xfrm>
            <a:off x="501317" y="3039024"/>
            <a:ext cx="9429750"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00AF57">
                    <a:alpha val="100000"/>
                  </a:srgbClr>
                </a:solidFill>
                <a:latin typeface="Microsoft Yahei"/>
                <a:ea typeface="Microsoft Yahei"/>
                <a:cs typeface="Microsoft Yahei"/>
              </a:rPr>
              <a:t>提升基层干部执行力的必要性</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7458" r="17458"/>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回应群众期待</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人民群众对美好生活的向往需要基层干部通过高效执行来回应和实现。</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应对复杂多变的形势</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随着社会的快速发展，基层工作面临的形势日益复杂多变，提升执行力有助于基层干部更好地应对挑战。</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推动政策落地生根</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基层干部是党和国家政策在基层的贯彻者和执行者，提升执行力有助于推动政策更好地落地生根。</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适应新时代发展的需要</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提升执行力有助于基层干部更加高效地开展工作，减少推诿扯皮、拖延敷衍等现象。</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提高工作效率</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t="4590" b="459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加强团队协作</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3250" r="1325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优化资源配置</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3667" r="13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高效的执行力有助于促进团队成员之间的协作配合，形成工作合力。</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通过提升执行力，可以更加合理地配置人力、物力、财力等资源，实现资源的优化配置。</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推动基层工作的高效开展</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提升执行力有助于基层干部更加深入地学习和领会党的路线方针政策，增强政治素养。</a:t>
            </a:r>
          </a:p>
        </p:txBody>
      </p:sp>
      <p:pic>
        <p:nvPicPr>
          <p:cNvPr id="4" name="Picture 4"/>
          <p:cNvPicPr>
            <a:picLocks noChangeAspect="1"/>
          </p:cNvPicPr>
          <p:nvPr/>
        </p:nvPicPr>
        <p:blipFill>
          <a:blip r:embed="rId2"/>
          <a:srcRect l="11958" r="11958"/>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l="8583" r="8583"/>
          <a:stretch>
            <a:fillRect/>
          </a:stretch>
        </p:blipFill>
        <p:spPr>
          <a:xfrm>
            <a:off x="5168348"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rcRect l="9958" r="9958"/>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增强政治素养</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高效执行要求基层干部具备扎实的业务能力，能够熟练掌握和运用相关政策法规和工作方法。</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提升业务能力</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提升执行力有助于锤炼基层干部求真务实、雷厉风行的工作作风，树立良好形象。</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锤炼工作作风</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提高基层干部的综合素质</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01317" y="1367784"/>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rgbClr val="00AF57">
                    <a:alpha val="100000"/>
                  </a:srgbClr>
                </a:solidFill>
                <a:latin typeface="Microsoft Yahei"/>
                <a:ea typeface="Microsoft Yahei"/>
                <a:cs typeface="Microsoft Yahei"/>
              </a:rPr>
              <a:t>04</a:t>
            </a:r>
          </a:p>
        </p:txBody>
      </p:sp>
      <p:sp>
        <p:nvSpPr>
          <p:cNvPr id="3" name="TextBox 3"/>
          <p:cNvSpPr txBox="1"/>
          <p:nvPr/>
        </p:nvSpPr>
        <p:spPr>
          <a:xfrm>
            <a:off x="501317" y="3039024"/>
            <a:ext cx="9429750"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00AF57">
                    <a:alpha val="100000"/>
                  </a:srgbClr>
                </a:solidFill>
                <a:latin typeface="Microsoft Yahei"/>
                <a:ea typeface="Microsoft Yahei"/>
                <a:cs typeface="Microsoft Yahei"/>
              </a:rPr>
              <a:t>提升基层干部执行力的策略</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深入学习党的理论和路线方针政策</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组织基层干部定期学习党的最新理论和路线方针政策，确保政治方向正确。</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9000" r="9000"/>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开展主题教育活动</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针对基层干部的思想实际，开展主题鲜明、形式多样的教育活动，提高思想觉悟和执行力。</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加强党风廉政建设</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落实党风廉政建设责任制，加强反腐倡廉教育，营造风清气正的执行环境。</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加强思想政治教育</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https://d.book118.com/225303140022011110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95</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2024-09-15T05:43:49.637</cp:lastPrinted>
  <dcterms:created xsi:type="dcterms:W3CDTF">2024-09-14T21:43:49Z</dcterms:created>
  <dcterms:modified xsi:type="dcterms:W3CDTF">2024-09-14T21:43:51Z</dcterms:modified>
</cp:coreProperties>
</file>