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02C5B-7BE8-4834-878A-2CF572F2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4E37B-EB18-436F-A69B-CFCBB32D0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B9DD6-446B-4FC8-9253-919541AD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4EF4B-04C1-48BC-A6BB-5BB8C7D2B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B53EC-B31F-453C-BBC7-BBDCD19C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09192-D585-4AFD-95FD-92C6311B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86178-3C2F-4CFE-B159-5D0714DF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AB5DB-BD87-4F12-9D8E-1666290F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0DE88-01BD-41F2-8B75-92B6B9473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21B95-FFB8-4C54-9504-07818015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21062-F7BD-4BE8-8E4C-26FDD8903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3212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桥小脑角肿瘤估计查房PPT课件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桥小脑角肿瘤影像学评估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桥小脑角肿瘤是指位于桥脑和小脑角之间的肿瘤，属于脑肿瘤的一种。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桥小脑角肿瘤可分为良性肿瘤和恶性肿瘤，常见的良性肿瘤包括脑膜瘤、听神经鞘瘤等，恶性肿瘤包括胶质瘤、转移瘤等。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桥小脑角肿瘤的发病机制较为复杂，一般认为与遗传、环境、放射等多种因素有关。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长期接触有害物质、遗传因素、病毒感染等都可能引发桥小脑角肿瘤。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桥小脑角肿瘤的临床表现多样，常见的症状包括头痛、恶心、呕吐、耳鸣、听力下降、面瘫等。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诊断桥小脑角肿瘤需要进行一系列检查，包括头颅CT、MRI等影像学检查，以及脑电图、血液检查等辅助检查。根据检查结果，医生会进行综合评估，确诊肿瘤的性质和位置，为后续治疗提供依据。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62" r="31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桥小脑角肿瘤影像学评估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CT影像学特点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肿瘤在CT上通常表现为低密度或等密度影。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319" b="273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840" b="2684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增强扫描后，肿瘤可能呈现不均匀强化。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62" b="2556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CT与MRI影像学特点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肿瘤可能压迫脑干或小脑，导致局部脑池变窄或消失。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MRI影像学特点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MRI能更清晰地显示肿瘤与周围组织的解剖关系。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10" b="2811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3" b="783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CT与MRI影像学特点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44" r="174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07" r="239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CT与MRI影像学特点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增强MRI可显示肿瘤的强化程度和范围。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肿瘤在T1加权像上通常呈低信号，T2加权像上呈高信号。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结合患者的临床表现和影像学特征，可以对桥小脑角肿瘤做出初步诊断。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需与桥小脑角区域的其它占位性病变进行鉴别，如脑膜瘤、听神经鞘瘤和表皮样囊肿等。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术前通过影像学评估，可以了解肿瘤的大小、位置、与周围组织的毗邻关系，为手术提供重要参考。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指导手术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根据术后影像学复查，可以评估肿瘤切除程度和有无复发，从而指导后续治疗和评估患者预后。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对于无法手术或术后复发的患者，定期进行影像学随访观察有助于监测肿瘤的生长情况，及时调整治疗方案。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影像学评估的临床意义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https://d.book118.com/225303212132011040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2024-08-31T11:51:13.326</cp:lastPrinted>
  <dcterms:created xsi:type="dcterms:W3CDTF">2024-08-31T03:51:13Z</dcterms:created>
  <dcterms:modified xsi:type="dcterms:W3CDTF">2024-08-31T03:51:15Z</dcterms:modified>
</cp:coreProperties>
</file>