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  <p:sldMasterId id="214748369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7.xml" /><Relationship Id="rId11" Type="http://schemas.openxmlformats.org/officeDocument/2006/relationships/tags" Target="../tags/tag1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image" Target="../media/image4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5.png" /><Relationship Id="rId4" Type="http://schemas.openxmlformats.org/officeDocument/2006/relationships/tags" Target="../tags/tag20.xml" /><Relationship Id="rId5" Type="http://schemas.openxmlformats.org/officeDocument/2006/relationships/image" Target="../media/image6.png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image" Target="../media/image4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1.xml" /><Relationship Id="rId11" Type="http://schemas.openxmlformats.org/officeDocument/2006/relationships/tags" Target="../tags/tag42.xml" /><Relationship Id="rId12" Type="http://schemas.openxmlformats.org/officeDocument/2006/relationships/tags" Target="../tags/tag43.xml" /><Relationship Id="rId13" Type="http://schemas.openxmlformats.org/officeDocument/2006/relationships/tags" Target="../tags/tag44.xml" /><Relationship Id="rId14" Type="http://schemas.openxmlformats.org/officeDocument/2006/relationships/tags" Target="../tags/tag4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5.xml" /><Relationship Id="rId3" Type="http://schemas.openxmlformats.org/officeDocument/2006/relationships/image" Target="../media/image3.png" /><Relationship Id="rId4" Type="http://schemas.openxmlformats.org/officeDocument/2006/relationships/tags" Target="../tags/tag36.xml" /><Relationship Id="rId5" Type="http://schemas.openxmlformats.org/officeDocument/2006/relationships/image" Target="../media/image4.png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7.png" /><Relationship Id="rId4" Type="http://schemas.openxmlformats.org/officeDocument/2006/relationships/tags" Target="../tags/tag47.xml" /><Relationship Id="rId5" Type="http://schemas.openxmlformats.org/officeDocument/2006/relationships/image" Target="../media/image8.png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6.xml" /><Relationship Id="rId3" Type="http://schemas.openxmlformats.org/officeDocument/2006/relationships/image" Target="../media/image3.png" /><Relationship Id="rId4" Type="http://schemas.openxmlformats.org/officeDocument/2006/relationships/tags" Target="../tags/tag57.xml" /><Relationship Id="rId5" Type="http://schemas.openxmlformats.org/officeDocument/2006/relationships/image" Target="../media/image4.png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5.xml" /><Relationship Id="rId3" Type="http://schemas.openxmlformats.org/officeDocument/2006/relationships/image" Target="../media/image3.png" /><Relationship Id="rId4" Type="http://schemas.openxmlformats.org/officeDocument/2006/relationships/tags" Target="../tags/tag66.xml" /><Relationship Id="rId5" Type="http://schemas.openxmlformats.org/officeDocument/2006/relationships/image" Target="../media/image4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image" Target="../media/image3.png" /><Relationship Id="rId4" Type="http://schemas.openxmlformats.org/officeDocument/2006/relationships/tags" Target="../tags/tag74.xml" /><Relationship Id="rId5" Type="http://schemas.openxmlformats.org/officeDocument/2006/relationships/image" Target="../media/image4.png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0.xml" /><Relationship Id="rId3" Type="http://schemas.openxmlformats.org/officeDocument/2006/relationships/image" Target="../media/image9.png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image" Target="../media/image3.png" /><Relationship Id="rId4" Type="http://schemas.openxmlformats.org/officeDocument/2006/relationships/tags" Target="../tags/tag88.xml" /><Relationship Id="rId5" Type="http://schemas.openxmlformats.org/officeDocument/2006/relationships/image" Target="../media/image4.png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0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image" Target="../media/image4.png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image" Target="../media/image4.pn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image" Target="../media/image4.png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4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image" Target="../media/image4.png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002D2-FC20-435B-9BF0-4F9083A89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A1B5E-9726-4CC5-A09C-4DFBA4C8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82EEC-FA99-4B8E-B15F-D3354364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DC0A9-03A8-428E-BFD6-2598DBB9B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16051-A694-40EC-A9FF-5FA6B7973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ACE3A6-B0B1-43AC-86F8-CD8DDC19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3EDE2-185E-4658-9565-07921BCFA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E0E98-CC52-4EA7-9D32-6A1E5FE1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98B51-83EC-460F-BBB1-4D0A5F01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98480-B3C8-4DF7-9419-B74335C8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C77A3-199B-4FBA-A396-F42B62BC3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635"/>
            <a:ext cx="12192000" cy="6858318"/>
          </a:xfrm>
          <a:prstGeom prst="rect">
            <a:avLst/>
          </a:prstGeom>
        </p:spPr>
      </p:pic>
      <p:pic>
        <p:nvPicPr>
          <p:cNvPr id="5" name="图片 4" descr="NO.8-4-0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5857968" cy="6857365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2" name="直接连接符 1"/>
          <p:cNvCxnSpPr/>
          <p:nvPr>
            <p:custDataLst>
              <p:tags r:id="rId8"/>
            </p:custDataLst>
          </p:nvPr>
        </p:nvCxnSpPr>
        <p:spPr>
          <a:xfrm flipH="1">
            <a:off x="9928725" y="2356891"/>
            <a:ext cx="832485" cy="5715"/>
          </a:xfrm>
          <a:prstGeom prst="line">
            <a:avLst/>
          </a:prstGeom>
          <a:ln w="28575" cmpd="sng">
            <a:solidFill>
              <a:schemeClr val="dk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>
            <p:custDataLst>
              <p:tags r:id="rId9"/>
            </p:custDataLst>
          </p:nvPr>
        </p:nvCxnSpPr>
        <p:spPr>
          <a:xfrm flipH="1">
            <a:off x="4479193" y="2356891"/>
            <a:ext cx="832485" cy="5715"/>
          </a:xfrm>
          <a:prstGeom prst="line">
            <a:avLst/>
          </a:prstGeom>
          <a:ln w="28575" cmpd="sng">
            <a:solidFill>
              <a:schemeClr val="dk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标题 1"/>
          <p:cNvSpPr/>
          <p:nvPr>
            <p:ph type="ctrTitle" idx="3" hasCustomPrompt="1"/>
            <p:custDataLst>
              <p:tags r:id="rId10"/>
            </p:custDataLst>
          </p:nvPr>
        </p:nvSpPr>
        <p:spPr>
          <a:xfrm>
            <a:off x="3461923" y="2752921"/>
            <a:ext cx="8316557" cy="1156970"/>
          </a:xfrm>
          <a:noFill/>
          <a:ln>
            <a:noFill/>
          </a:ln>
        </p:spPr>
        <p:txBody>
          <a:bodyPr vert="horz" wrap="square" lIns="101600" tIns="38100" rIns="63500" bIns="381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铸字招牌黑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 3"/>
          <p:cNvSpPr/>
          <p:nvPr>
            <p:ph type="subTitle" idx="4" hasCustomPrompt="1"/>
            <p:custDataLst>
              <p:tags r:id="rId11"/>
            </p:custDataLst>
          </p:nvPr>
        </p:nvSpPr>
        <p:spPr>
          <a:xfrm>
            <a:off x="5369463" y="2063730"/>
            <a:ext cx="4501477" cy="592036"/>
          </a:xfrm>
          <a:noFill/>
          <a:ln>
            <a:noFill/>
          </a:ln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marR="0" indent="-22860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800" b="0" i="0" u="none" strike="noStrike" kern="1200" cap="none" spc="2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文本占位符 4"/>
          <p:cNvSpPr/>
          <p:nvPr>
            <p:ph type="body" idx="5" hasCustomPrompt="1"/>
            <p:custDataLst>
              <p:tags r:id="rId12"/>
            </p:custDataLst>
          </p:nvPr>
        </p:nvSpPr>
        <p:spPr>
          <a:xfrm>
            <a:off x="4852573" y="4007046"/>
            <a:ext cx="5535257" cy="787221"/>
          </a:xfrm>
          <a:noFill/>
          <a:ln>
            <a:noFill/>
          </a:ln>
        </p:spPr>
        <p:txBody>
          <a:bodyPr vert="horz" wrap="square" lIns="101600" tIns="0" rIns="82550" bIns="0" rtlCol="0">
            <a:normAutofit/>
          </a:bodyPr>
          <a:lstStyle>
            <a:lvl1pPr marL="0" marR="0" indent="-228600" algn="ctr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8" name="图片 7" descr="NO.8-4_正文页装饰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7" name="图片 6" descr="NO.8-4_正文页装饰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318"/>
            <a:ext cx="12192000" cy="6858635"/>
          </a:xfrm>
          <a:prstGeom prst="rect">
            <a:avLst/>
          </a:prstGeom>
        </p:spPr>
      </p:pic>
      <p:pic>
        <p:nvPicPr>
          <p:cNvPr id="3" name="图片 2" descr="NO.8-4_章节页装饰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388868"/>
            <a:ext cx="2132952" cy="1469132"/>
          </a:xfrm>
          <a:prstGeom prst="rect">
            <a:avLst/>
          </a:prstGeom>
        </p:spPr>
      </p:pic>
      <p:pic>
        <p:nvPicPr>
          <p:cNvPr id="2" name="图片 1" descr="NO.8-4_章节页装饰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445375" y="0"/>
            <a:ext cx="4746625" cy="441148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2"/>
          <p:cNvSpPr/>
          <p:nvPr>
            <p:ph type="body" idx="2" hasCustomPrompt="1"/>
            <p:custDataLst>
              <p:tags r:id="rId10"/>
            </p:custDataLst>
          </p:nvPr>
        </p:nvSpPr>
        <p:spPr>
          <a:xfrm>
            <a:off x="124684" y="3618880"/>
            <a:ext cx="7329056" cy="1015926"/>
          </a:xfrm>
          <a:noFill/>
        </p:spPr>
        <p:txBody>
          <a:bodyPr vert="horz" wrap="square" lIns="101600" tIns="0" rIns="82550" bIns="0" rtlCol="0" anchor="t" anchorCtr="0">
            <a:normAutofit/>
          </a:bodyPr>
          <a:lstStyle>
            <a:lvl1pPr marL="0" marR="0" indent="-2286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1400" b="0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9" name="图片 8" descr="NO.8-4_正文页装饰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8" name="图片 7" descr="NO.8-4_正文页装饰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8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9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11" name="图片 10" descr="NO.8-4_正文页装饰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10" name="图片 9" descr="NO.8-4_正文页装饰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9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0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1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318"/>
          </a:xfrm>
          <a:prstGeom prst="rect">
            <a:avLst/>
          </a:prstGeom>
        </p:spPr>
      </p:pic>
      <p:pic>
        <p:nvPicPr>
          <p:cNvPr id="7" name="图片 6" descr="NO.8-4_目录页装饰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317" y="86043"/>
            <a:ext cx="1753234" cy="1792533"/>
          </a:xfrm>
          <a:prstGeom prst="rect">
            <a:avLst/>
          </a:prstGeom>
        </p:spPr>
      </p:pic>
      <p:pic>
        <p:nvPicPr>
          <p:cNvPr id="6" name="图片 5" descr="NO.8-4_目录页装饰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401050" y="3188315"/>
            <a:ext cx="3791585" cy="366968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9" name="图片 8" descr="NO.8-4_正文页装饰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8" name="图片 7" descr="NO.8-4_正文页装饰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8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9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8" name="图片 7" descr="NO.8-4_正文页装饰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7" name="图片 6" descr="NO.8-4_正文页装饰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7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中简黑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8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2" name="图片 1" descr="NO.8-4_正文页装饰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6" name="图片 5" descr="NO.8-4_正文页装饰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solidFill>
                  <a:schemeClr val="dk1">
                    <a:tint val="75000"/>
                    <a:lumMod val="85000"/>
                    <a:lumOff val="1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635"/>
            <a:ext cx="12192000" cy="6858318"/>
          </a:xfrm>
          <a:prstGeom prst="rect">
            <a:avLst/>
          </a:prstGeom>
        </p:spPr>
      </p:pic>
      <p:pic>
        <p:nvPicPr>
          <p:cNvPr id="2" name="图片 1" descr="NO.8-4_结束页装饰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04811" y="2779395"/>
            <a:ext cx="6487189" cy="407860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lt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标题 1"/>
          <p:cNvSpPr/>
          <p:nvPr>
            <p:ph type="title" idx="1" hasCustomPrompt="1"/>
            <p:custDataLst>
              <p:tags r:id="rId8"/>
            </p:custDataLst>
          </p:nvPr>
        </p:nvSpPr>
        <p:spPr>
          <a:xfrm>
            <a:off x="751205" y="2126570"/>
            <a:ext cx="8640432" cy="1183640"/>
          </a:xfrm>
          <a:noFill/>
          <a:ln>
            <a:noFill/>
          </a:ln>
        </p:spPr>
        <p:txBody>
          <a:bodyPr vert="horz" wrap="square" lIns="101600" tIns="38100" rIns="63500" bIns="381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铸字招牌黑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8" name="文本占位符 2"/>
          <p:cNvSpPr/>
          <p:nvPr>
            <p:ph type="body" idx="2" hasCustomPrompt="1"/>
            <p:custDataLst>
              <p:tags r:id="rId9"/>
            </p:custDataLst>
          </p:nvPr>
        </p:nvSpPr>
        <p:spPr>
          <a:xfrm>
            <a:off x="2141855" y="3407365"/>
            <a:ext cx="5859132" cy="871945"/>
          </a:xfrm>
          <a:noFill/>
          <a:ln>
            <a:noFill/>
          </a:ln>
        </p:spPr>
        <p:txBody>
          <a:bodyPr vert="horz" wrap="square" lIns="101600" tIns="0" rIns="82550" bIns="0" rtlCol="0">
            <a:normAutofit/>
          </a:bodyPr>
          <a:lstStyle>
            <a:lvl1pPr marL="0" marR="0" indent="-228600" algn="ctr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中简黑简" panose="00020600040101010101" charset="-122"/>
                <a:cs typeface="+mn-cs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7" name="图片 6" descr="NO.8-4_正文页装饰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6" name="图片 5" descr="NO.8-4_正文页装饰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318"/>
            <a:ext cx="12193257" cy="6858635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293594" y="304200"/>
            <a:ext cx="11606400" cy="6249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6" name="图片 5" descr="NO.8-4_正文页装饰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" y="5589270"/>
            <a:ext cx="1314622" cy="12687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35" y="-318"/>
            <a:ext cx="12192622" cy="6858635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794" y="1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94" y="0"/>
            <a:ext cx="12192000" cy="6858318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159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pic>
        <p:nvPicPr>
          <p:cNvPr id="6" name="图片 5" descr="NO.8-4_正文页装饰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318"/>
            <a:ext cx="12193257" cy="6858635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159" y="5029202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35" y="317"/>
            <a:ext cx="12192000" cy="6858635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159" y="3175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pic>
        <p:nvPicPr>
          <p:cNvPr id="6" name="图片 5" descr="NO.8-4_正文页装饰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636260"/>
            <a:ext cx="1266591" cy="12223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NO.8-4_背景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318"/>
            <a:ext cx="12193257" cy="6858635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1429" y="958590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pic>
        <p:nvPicPr>
          <p:cNvPr id="6" name="图片 5" descr="NO.8-4_正文页装饰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635625"/>
            <a:ext cx="1266591" cy="12223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中简黑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31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中简黑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汉仪中简黑简" panose="0002060004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中简黑简" panose="0002060004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中简黑简" panose="0002060004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中简黑简" panose="0002060004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中简黑简" panose="0002060004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中简黑简" panose="0002060004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2.xml" /><Relationship Id="rId3" Type="http://schemas.openxmlformats.org/officeDocument/2006/relationships/tags" Target="../tags/tag1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image" Target="../media/image10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image" Target="../media/image1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image" Target="../media/image12.jpeg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2" Type="http://schemas.openxmlformats.org/officeDocument/2006/relationships/image" Target="../media/image1.png" /><Relationship Id="rId3" Type="http://schemas.openxmlformats.org/officeDocument/2006/relationships/tags" Target="../tags/tag154.xml" /><Relationship Id="rId4" Type="http://schemas.openxmlformats.org/officeDocument/2006/relationships/image" Target="../media/image3.png" /><Relationship Id="rId5" Type="http://schemas.openxmlformats.org/officeDocument/2006/relationships/tags" Target="../tags/tag155.xml" /><Relationship Id="rId6" Type="http://schemas.openxmlformats.org/officeDocument/2006/relationships/image" Target="../media/image4.png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image" Target="../media/image13.jpeg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image" Target="../media/image1.png" /><Relationship Id="rId20" Type="http://schemas.openxmlformats.org/officeDocument/2006/relationships/tags" Target="../tags/tag179.xml" /><Relationship Id="rId21" Type="http://schemas.openxmlformats.org/officeDocument/2006/relationships/image" Target="../media/image14.jpeg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image" Target="../media/image15.jpeg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5.xml" /><Relationship Id="rId30" Type="http://schemas.openxmlformats.org/officeDocument/2006/relationships/tags" Target="../tags/tag187.xml" /><Relationship Id="rId4" Type="http://schemas.openxmlformats.org/officeDocument/2006/relationships/image" Target="../media/image3.png" /><Relationship Id="rId5" Type="http://schemas.openxmlformats.org/officeDocument/2006/relationships/tags" Target="../tags/tag166.xml" /><Relationship Id="rId6" Type="http://schemas.openxmlformats.org/officeDocument/2006/relationships/image" Target="../media/image4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image" Target="../media/image1.png" /><Relationship Id="rId3" Type="http://schemas.openxmlformats.org/officeDocument/2006/relationships/tags" Target="../tags/tag188.xml" /><Relationship Id="rId4" Type="http://schemas.openxmlformats.org/officeDocument/2006/relationships/image" Target="../media/image3.png" /><Relationship Id="rId5" Type="http://schemas.openxmlformats.org/officeDocument/2006/relationships/tags" Target="../tags/tag189.xml" /><Relationship Id="rId6" Type="http://schemas.openxmlformats.org/officeDocument/2006/relationships/image" Target="../media/image4.png" /><Relationship Id="rId7" Type="http://schemas.openxmlformats.org/officeDocument/2006/relationships/tags" Target="../tags/tag190.xml" /><Relationship Id="rId8" Type="http://schemas.openxmlformats.org/officeDocument/2006/relationships/image" Target="../media/image16.jpeg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7.xml" /><Relationship Id="rId11" Type="http://schemas.openxmlformats.org/officeDocument/2006/relationships/image" Target="../media/image17.jpeg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image" Target="../media/image1.png" /><Relationship Id="rId3" Type="http://schemas.openxmlformats.org/officeDocument/2006/relationships/tags" Target="../tags/tag202.xml" /><Relationship Id="rId4" Type="http://schemas.openxmlformats.org/officeDocument/2006/relationships/image" Target="../media/image3.png" /><Relationship Id="rId5" Type="http://schemas.openxmlformats.org/officeDocument/2006/relationships/tags" Target="../tags/tag203.xml" /><Relationship Id="rId6" Type="http://schemas.openxmlformats.org/officeDocument/2006/relationships/image" Target="../media/image4.png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image" Target="../media/image18.jpeg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image" Target="../media/image1.png" /><Relationship Id="rId20" Type="http://schemas.openxmlformats.org/officeDocument/2006/relationships/tags" Target="../tags/tag230.xml" /><Relationship Id="rId3" Type="http://schemas.openxmlformats.org/officeDocument/2006/relationships/tags" Target="../tags/tag216.xml" /><Relationship Id="rId4" Type="http://schemas.openxmlformats.org/officeDocument/2006/relationships/image" Target="../media/image3.png" /><Relationship Id="rId5" Type="http://schemas.openxmlformats.org/officeDocument/2006/relationships/tags" Target="../tags/tag217.xml" /><Relationship Id="rId6" Type="http://schemas.openxmlformats.org/officeDocument/2006/relationships/image" Target="../media/image4.png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image" Target="../media/image1.png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22" Type="http://schemas.openxmlformats.org/officeDocument/2006/relationships/tags" Target="../tags/tag247.xml" /><Relationship Id="rId23" Type="http://schemas.openxmlformats.org/officeDocument/2006/relationships/tags" Target="../tags/tag248.xml" /><Relationship Id="rId24" Type="http://schemas.openxmlformats.org/officeDocument/2006/relationships/tags" Target="../tags/tag249.xml" /><Relationship Id="rId25" Type="http://schemas.openxmlformats.org/officeDocument/2006/relationships/tags" Target="../tags/tag250.xml" /><Relationship Id="rId26" Type="http://schemas.openxmlformats.org/officeDocument/2006/relationships/tags" Target="../tags/tag251.xml" /><Relationship Id="rId3" Type="http://schemas.openxmlformats.org/officeDocument/2006/relationships/tags" Target="../tags/tag231.xml" /><Relationship Id="rId4" Type="http://schemas.openxmlformats.org/officeDocument/2006/relationships/image" Target="../media/image3.png" /><Relationship Id="rId5" Type="http://schemas.openxmlformats.org/officeDocument/2006/relationships/tags" Target="../tags/tag232.xml" /><Relationship Id="rId6" Type="http://schemas.openxmlformats.org/officeDocument/2006/relationships/image" Target="../media/image4.png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33131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/>
          <p:nvPr>
            <p:custDataLst>
              <p:tags r:id="rId2"/>
            </p:custDataLst>
          </p:nvPr>
        </p:nvSpPr>
        <p:spPr>
          <a:xfrm>
            <a:off x="3461923" y="2691744"/>
            <a:ext cx="8316557" cy="1408469"/>
          </a:xfrm>
          <a:prstGeom prst="rect">
            <a:avLst/>
          </a:prstGeom>
          <a:noFill/>
          <a:ln>
            <a:noFill/>
          </a:ln>
        </p:spPr>
        <p:txBody>
          <a:bodyPr vert="horz" wrap="square" lIns="101600" tIns="38100" rIns="63500" bIns="38100" rtlCol="0" anchor="ctr" anchorCtr="0"/>
          <a:lstStyle>
            <a:defPPr>
              <a:defRPr lang="en-US"/>
            </a:defPPr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铸字招牌黑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800">
                <a:solidFill>
                  <a:schemeClr val="accent1"/>
                </a:solidFill>
              </a:rPr>
              <a:t>第29课 </a:t>
            </a:r>
            <a:endParaRPr lang="en-US" sz="4800">
              <a:solidFill>
                <a:schemeClr val="accent1"/>
              </a:solidFill>
            </a:endParaRPr>
          </a:p>
          <a:p>
            <a:pPr marL="0" lvl="0">
              <a:lnSpc>
                <a:spcPct val="120000"/>
              </a:lnSpc>
              <a:buNone/>
            </a:pPr>
            <a:r>
              <a:rPr lang="en-US" sz="4800">
                <a:solidFill>
                  <a:schemeClr val="accent1"/>
                </a:solidFill>
              </a:rPr>
              <a:t>全面建设小康社会和坚持发展中国特色社会主义</a:t>
            </a:r>
            <a:endParaRPr lang="en-US" sz="4800">
              <a:solidFill>
                <a:schemeClr val="accent1"/>
              </a:solidFill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全面建设小康社会的背景和意义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中国特色社会主义的发展历程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全面建设小康社会的战略措施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坚持发展中国特色社会主义的路径选择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全面建设小康社会和坚持发展中国特色社会主义的未来展望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全面建设小康社会的背景和意义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 descr="NO.8-4_背景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34" name="图片 33" descr="NO.8-4_正文页装饰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33" name="图片 32" descr="NO.8-4_正文页装饰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3" name="TextBox 3"/>
          <p:cNvSpPr txBox="1"/>
          <p:nvPr>
            <p:custDataLst>
              <p:tags r:id="rId8"/>
            </p:custDataLst>
          </p:nvPr>
        </p:nvSpPr>
        <p:spPr>
          <a:xfrm>
            <a:off x="5982970" y="3116580"/>
            <a:ext cx="4521200" cy="38989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人民生活水平提高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9"/>
            </p:custDataLst>
          </p:nvPr>
        </p:nvSpPr>
        <p:spPr>
          <a:xfrm>
            <a:off x="5982970" y="3575050"/>
            <a:ext cx="5783580" cy="39116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随着经济的发展，人民生活水平得到显著提高，消费需求不断升级。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>
            <p:custDataLst>
              <p:tags r:id="rId10"/>
            </p:custDataLst>
          </p:nvPr>
        </p:nvSpPr>
        <p:spPr>
          <a:xfrm>
            <a:off x="5982970" y="4769485"/>
            <a:ext cx="4521200" cy="38989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全球化背景下的挑战与机遇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>
            <p:custDataLst>
              <p:tags r:id="rId11"/>
            </p:custDataLst>
          </p:nvPr>
        </p:nvSpPr>
        <p:spPr>
          <a:xfrm>
            <a:off x="5982970" y="5227955"/>
            <a:ext cx="5783580" cy="39116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全球化背景下，我国面临诸多挑战和机遇，需要积极应对。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>
            <p:custDataLst>
              <p:tags r:id="rId12"/>
            </p:custDataLst>
          </p:nvPr>
        </p:nvSpPr>
        <p:spPr>
          <a:xfrm>
            <a:off x="5982796" y="1468163"/>
            <a:ext cx="4521094" cy="38989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经济持续增长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>
            <p:custDataLst>
              <p:tags r:id="rId13"/>
            </p:custDataLst>
          </p:nvPr>
        </p:nvSpPr>
        <p:spPr>
          <a:xfrm>
            <a:off x="5982796" y="1926506"/>
            <a:ext cx="5700871" cy="39116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我国经济在改革开放以来取得了显著增长，经济实力不断增强。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4"/>
          <a:srcRect t="12583" b="12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32" name="TextBox 32"/>
          <p:cNvSpPr txBox="1"/>
          <p:nvPr>
            <p:custDataLst>
              <p:tags r:id="rId15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当前社会经济发展状况</a:t>
            </a:r>
            <a:endParaRPr lang="en-US" sz="3000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图片 49" descr="NO.8-4_背景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49" name="图片 48" descr="NO.8-4_正文页装饰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48" name="图片 47" descr="NO.8-4_正文页装饰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AutoShape 2"/>
          <p:cNvSpPr/>
          <p:nvPr>
            <p:custDataLst>
              <p:tags r:id="rId8"/>
            </p:custDataLst>
          </p:nvPr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>
            <p:custDataLst>
              <p:tags r:id="rId9"/>
            </p:custDataLst>
          </p:nvPr>
        </p:nvSpPr>
        <p:spPr>
          <a:xfrm>
            <a:off x="990089" y="4677159"/>
            <a:ext cx="2409825" cy="7778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汉仪中简黑简" panose="00020600040101010101" charset="-122"/>
              </a:rPr>
              <a:t>到2020年，全面建成小康社会，实现人民生活水平全面提升。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汉仪中简黑简" panose="00020600040101010101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10"/>
            </p:custDataLst>
          </p:nvPr>
        </p:nvSpPr>
        <p:spPr>
          <a:xfrm>
            <a:off x="990089" y="3829496"/>
            <a:ext cx="2409825" cy="41338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实现全面小康</a:t>
            </a:r>
            <a:endParaRPr lang="en-US" sz="20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>
            <p:custDataLst>
              <p:tags r:id="rId11"/>
            </p:custDataLst>
          </p:nvPr>
        </p:nvCxnSpPr>
        <p:spPr>
          <a:xfrm>
            <a:off x="1095003" y="4507169"/>
            <a:ext cx="2676821" cy="0"/>
          </a:xfrm>
          <a:prstGeom prst="line">
            <a:avLst/>
          </a:prstGeom>
          <a:solidFill>
            <a:schemeClr val="accent1"/>
          </a:solidFill>
          <a:ln w="9525">
            <a:solidFill>
              <a:schemeClr val="accent4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>
            <p:custDataLst>
              <p:tags r:id="rId12"/>
            </p:custDataLst>
          </p:nvPr>
        </p:nvCxnSpPr>
        <p:spPr>
          <a:xfrm>
            <a:off x="3569918" y="4041523"/>
            <a:ext cx="207264" cy="0"/>
          </a:xfrm>
          <a:prstGeom prst="line">
            <a:avLst/>
          </a:prstGeom>
          <a:solidFill>
            <a:schemeClr val="accen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>
            <p:custDataLst>
              <p:tags r:id="rId13"/>
            </p:custDataLst>
          </p:nvPr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14"/>
            </p:custDataLst>
          </p:nvPr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5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>
            <p:custDataLst>
              <p:tags r:id="rId16"/>
            </p:custDataLst>
          </p:nvPr>
        </p:nvSpPr>
        <p:spPr>
          <a:xfrm>
            <a:off x="4671297" y="3829496"/>
            <a:ext cx="2409825" cy="41338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促进经济转型升级</a:t>
            </a:r>
            <a:endParaRPr lang="en-US" sz="20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>
            <p:custDataLst>
              <p:tags r:id="rId17"/>
            </p:custDataLst>
          </p:nvPr>
        </p:nvCxnSpPr>
        <p:spPr>
          <a:xfrm>
            <a:off x="4776211" y="4446335"/>
            <a:ext cx="2676821" cy="0"/>
          </a:xfrm>
          <a:prstGeom prst="line">
            <a:avLst/>
          </a:prstGeom>
          <a:solidFill>
            <a:schemeClr val="accent2"/>
          </a:solidFill>
          <a:ln w="9525">
            <a:solidFill>
              <a:schemeClr val="accent5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>
            <p:custDataLst>
              <p:tags r:id="rId18"/>
            </p:custDataLst>
          </p:nvPr>
        </p:nvCxnSpPr>
        <p:spPr>
          <a:xfrm>
            <a:off x="7251125" y="4041523"/>
            <a:ext cx="207264" cy="0"/>
          </a:xfrm>
          <a:prstGeom prst="line">
            <a:avLst/>
          </a:prstGeom>
          <a:solidFill>
            <a:schemeClr val="accent2"/>
          </a:solidFill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>
            <p:custDataLst>
              <p:tags r:id="rId19"/>
            </p:custDataLst>
          </p:nvPr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20"/>
            </p:custDataLst>
          </p:nvPr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1"/>
          <a:srcRect t="1667" b="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>
            <p:custDataLst>
              <p:tags r:id="rId22"/>
            </p:custDataLst>
          </p:nvPr>
        </p:nvSpPr>
        <p:spPr>
          <a:xfrm>
            <a:off x="8373015" y="3829496"/>
            <a:ext cx="2409825" cy="41338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加强社会建设</a:t>
            </a:r>
            <a:endParaRPr lang="en-US" sz="20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>
            <p:custDataLst>
              <p:tags r:id="rId23"/>
            </p:custDataLst>
          </p:nvPr>
        </p:nvCxnSpPr>
        <p:spPr>
          <a:xfrm>
            <a:off x="8477928" y="4446335"/>
            <a:ext cx="2676821" cy="0"/>
          </a:xfrm>
          <a:prstGeom prst="line">
            <a:avLst/>
          </a:prstGeom>
          <a:solidFill>
            <a:schemeClr val="accent1"/>
          </a:solidFill>
          <a:ln w="9525">
            <a:solidFill>
              <a:schemeClr val="accent4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>
            <p:custDataLst>
              <p:tags r:id="rId24"/>
            </p:custDataLst>
          </p:nvPr>
        </p:nvCxnSpPr>
        <p:spPr>
          <a:xfrm>
            <a:off x="10952843" y="4041523"/>
            <a:ext cx="207264" cy="0"/>
          </a:xfrm>
          <a:prstGeom prst="line">
            <a:avLst/>
          </a:prstGeom>
          <a:solidFill>
            <a:schemeClr val="accen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>
            <p:custDataLst>
              <p:tags r:id="rId25"/>
            </p:custDataLst>
          </p:nvPr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6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>
            <p:custDataLst>
              <p:tags r:id="rId27"/>
            </p:custDataLst>
          </p:nvPr>
        </p:nvSpPr>
        <p:spPr>
          <a:xfrm>
            <a:off x="4671297" y="4677159"/>
            <a:ext cx="2409825" cy="7778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推动经济转型升级，加快发展方式转变，提高经济质量和效益。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>
            <p:custDataLst>
              <p:tags r:id="rId28"/>
            </p:custDataLst>
          </p:nvPr>
        </p:nvSpPr>
        <p:spPr>
          <a:xfrm>
            <a:off x="8373015" y="4677159"/>
            <a:ext cx="2409825" cy="7778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加强社会建设，提高公共服务水平，促进社会公平正义。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20452"/>
            <a:ext cx="581025" cy="42608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10355"/>
            <a:ext cx="578298" cy="42608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20452"/>
            <a:ext cx="581025" cy="42608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>
            <p:custDataLst>
              <p:tags r:id="rId29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小康社会的目标和任务</a:t>
            </a:r>
            <a:endParaRPr lang="en-US" sz="3000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" name="图片 38" descr="NO.8-4_背景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38" name="图片 37" descr="NO.8-4_正文页装饰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37" name="图片 36" descr="NO.8-4_正文页装饰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8">
            <a:alphaModFix/>
          </a:blip>
          <a:srcRect l="20625" r="20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>
            <p:custDataLst>
              <p:tags r:id="rId9"/>
            </p:custDataLst>
          </p:nvPr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581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>
            <p:custDataLst>
              <p:tags r:id="rId10"/>
            </p:custDataLst>
          </p:nvPr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581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>
            <p:custDataLst>
              <p:tags r:id="rId11"/>
            </p:custDataLst>
          </p:nvPr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581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>
            <p:custDataLst>
              <p:tags r:id="rId12"/>
            </p:custDataLst>
          </p:nvPr>
        </p:nvSpPr>
        <p:spPr>
          <a:xfrm>
            <a:off x="2248535" y="1715158"/>
            <a:ext cx="4235703" cy="939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全面建设小康社会是实现中华民族伟大复兴的基础工程。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>
            <p:custDataLst>
              <p:tags r:id="rId13"/>
            </p:custDataLst>
          </p:nvPr>
        </p:nvSpPr>
        <p:spPr>
          <a:xfrm>
            <a:off x="2248535" y="1250513"/>
            <a:ext cx="4219575" cy="6184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实现中华民族伟大复兴的基础</a:t>
            </a:r>
            <a:endParaRPr lang="en-US" sz="160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>
            <p:custDataLst>
              <p:tags r:id="rId14"/>
            </p:custDataLst>
          </p:nvPr>
        </p:nvSpPr>
        <p:spPr>
          <a:xfrm>
            <a:off x="2248535" y="3368732"/>
            <a:ext cx="4235703" cy="939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全面建设小康社会是提高人民生活质量的必然选择。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>
            <p:custDataLst>
              <p:tags r:id="rId15"/>
            </p:custDataLst>
          </p:nvPr>
        </p:nvSpPr>
        <p:spPr>
          <a:xfrm>
            <a:off x="2248535" y="2928472"/>
            <a:ext cx="4219575" cy="6184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提高人民生活质量的必然要求</a:t>
            </a:r>
            <a:endParaRPr lang="en-US" sz="160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>
            <p:custDataLst>
              <p:tags r:id="rId16"/>
            </p:custDataLst>
          </p:nvPr>
        </p:nvSpPr>
        <p:spPr>
          <a:xfrm>
            <a:off x="2248535" y="5134585"/>
            <a:ext cx="4235703" cy="593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全面建设小康社会是应对全球化挑战的重要保障。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>
            <p:custDataLst>
              <p:tags r:id="rId17"/>
            </p:custDataLst>
          </p:nvPr>
        </p:nvSpPr>
        <p:spPr>
          <a:xfrm>
            <a:off x="2248535" y="4694325"/>
            <a:ext cx="4219575" cy="6184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应对全球化挑战的重要保障</a:t>
            </a:r>
            <a:endParaRPr lang="en-US" sz="160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>
            <p:custDataLst>
              <p:tags r:id="rId18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全面建设小康社会的重要性</a:t>
            </a:r>
            <a:endParaRPr lang="en-US" sz="3000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中国特色社会主义的发展历程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图片 35" descr="NO.8-4_背景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35" name="图片 34" descr="NO.8-4_正文页装饰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34" name="图片 33" descr="NO.8-4_正文页装饰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AutoShape 2"/>
          <p:cNvSpPr/>
          <p:nvPr>
            <p:custDataLst>
              <p:tags r:id="rId8"/>
            </p:custDataLst>
          </p:nvPr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>
            <p:custDataLst>
              <p:tags r:id="rId9"/>
            </p:custDataLst>
          </p:nvPr>
        </p:nvSpPr>
        <p:spPr>
          <a:xfrm>
            <a:off x="994345" y="2028557"/>
            <a:ext cx="4394883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我国仍处于社会主义初级阶段，生产力水平相对较低，发展不平衡不充分的问题仍然突出。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10"/>
            </p:custDataLst>
          </p:nvPr>
        </p:nvSpPr>
        <p:spPr>
          <a:xfrm>
            <a:off x="994345" y="1509487"/>
            <a:ext cx="4152900" cy="45783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生产力水平较低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11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>
            <p:custDataLst>
              <p:tags r:id="rId12"/>
            </p:custDataLst>
          </p:nvPr>
        </p:nvSpPr>
        <p:spPr>
          <a:xfrm>
            <a:off x="994345" y="3637901"/>
            <a:ext cx="4394883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随着经济快速发展，资源环境压力逐渐加大，经济发展与资源环境的矛盾日益突出。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>
            <p:custDataLst>
              <p:tags r:id="rId13"/>
            </p:custDataLst>
          </p:nvPr>
        </p:nvSpPr>
        <p:spPr>
          <a:xfrm>
            <a:off x="994345" y="3118831"/>
            <a:ext cx="4152900" cy="45783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资源环境压力加大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>
            <p:custDataLst>
              <p:tags r:id="rId14"/>
            </p:custDataLst>
          </p:nvPr>
        </p:nvSpPr>
        <p:spPr>
          <a:xfrm>
            <a:off x="994345" y="5274339"/>
            <a:ext cx="4394883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我国地区发展不平衡的问题较为突出，东部沿海地区与中西部地区的发展水平存在较大差距。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>
            <p:custDataLst>
              <p:tags r:id="rId15"/>
            </p:custDataLst>
          </p:nvPr>
        </p:nvSpPr>
        <p:spPr>
          <a:xfrm>
            <a:off x="994345" y="4755268"/>
            <a:ext cx="4152900" cy="45783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区域发展不平衡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>
            <p:custDataLst>
              <p:tags r:id="rId16"/>
            </p:custDataLst>
          </p:nvPr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>
            <p:custDataLst>
              <p:tags r:id="rId17"/>
            </p:custDataLst>
          </p:nvPr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>
            <p:custDataLst>
              <p:tags r:id="rId18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社会主义初级阶段的基本国情</a:t>
            </a:r>
            <a:endParaRPr lang="en-US" sz="3000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图片 39" descr="NO.8-4_背景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39" name="图片 38" descr="NO.8-4_正文页装饰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38" name="图片 37" descr="NO.8-4_正文页装饰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AutoShape 2"/>
          <p:cNvSpPr/>
          <p:nvPr>
            <p:custDataLst>
              <p:tags r:id="rId8"/>
            </p:custDataLst>
          </p:nvPr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>
            <p:custDataLst>
              <p:tags r:id="rId9"/>
            </p:custDataLst>
          </p:nvPr>
        </p:nvSpPr>
        <p:spPr>
          <a:xfrm>
            <a:off x="454963" y="2034175"/>
            <a:ext cx="5826389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改革开放是中国特色社会主义探索与实践的重要里程碑，通过改革创新，逐步形成了中国特色社会主义道路、理论和制度。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10"/>
            </p:custDataLst>
          </p:nvPr>
        </p:nvSpPr>
        <p:spPr>
          <a:xfrm>
            <a:off x="454963" y="1575832"/>
            <a:ext cx="2703493" cy="35433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改革开放</a:t>
            </a:r>
            <a:endParaRPr lang="en-US" sz="20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>
            <p:custDataLst>
              <p:tags r:id="rId11"/>
            </p:custDataLst>
          </p:nvPr>
        </p:nvSpPr>
        <p:spPr>
          <a:xfrm>
            <a:off x="454963" y="3530045"/>
            <a:ext cx="5826389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建立和完善社会主义市场经济体制，发挥市场在资源配置中的决定性作用，同时加强政府宏观调控，推动经济持续健康发展。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>
            <p:custDataLst>
              <p:tags r:id="rId12"/>
            </p:custDataLst>
          </p:nvPr>
        </p:nvSpPr>
        <p:spPr>
          <a:xfrm>
            <a:off x="454963" y="3071702"/>
            <a:ext cx="2703493" cy="35433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市场经济体制</a:t>
            </a:r>
            <a:endParaRPr lang="en-US" sz="20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>
            <p:custDataLst>
              <p:tags r:id="rId13"/>
            </p:custDataLst>
          </p:nvPr>
        </p:nvSpPr>
        <p:spPr>
          <a:xfrm>
            <a:off x="454963" y="5118981"/>
            <a:ext cx="6018344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坚持依法治国基本方略，建设社会主义法治国家，保障人民权益和社会公平正义。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>
            <p:custDataLst>
              <p:tags r:id="rId14"/>
            </p:custDataLst>
          </p:nvPr>
        </p:nvSpPr>
        <p:spPr>
          <a:xfrm>
            <a:off x="454963" y="4660638"/>
            <a:ext cx="2703493" cy="35433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依法治国</a:t>
            </a:r>
            <a:endParaRPr lang="en-US" sz="20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5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>
            <p:custDataLst>
              <p:tags r:id="rId16"/>
            </p:custDataLst>
          </p:nvPr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>
            <p:custDataLst>
              <p:tags r:id="rId17"/>
            </p:custDataLst>
          </p:nvPr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18"/>
            </p:custDataLst>
          </p:nvPr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>
            <p:custDataLst>
              <p:tags r:id="rId19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中国特色社会主义的探索与实践</a:t>
            </a:r>
            <a:endParaRPr lang="en-US" sz="3000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图片 45" descr="NO.8-4_背景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317"/>
            <a:ext cx="12193257" cy="6858635"/>
          </a:xfrm>
          <a:prstGeom prst="rect">
            <a:avLst/>
          </a:prstGeom>
        </p:spPr>
      </p:pic>
      <p:pic>
        <p:nvPicPr>
          <p:cNvPr id="45" name="图片 44" descr="NO.8-4_正文页装饰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22289" y="524194"/>
            <a:ext cx="11370346" cy="5810247"/>
          </a:xfrm>
          <a:prstGeom prst="rect">
            <a:avLst/>
          </a:prstGeom>
        </p:spPr>
      </p:pic>
      <p:pic>
        <p:nvPicPr>
          <p:cNvPr id="44" name="图片 43" descr="NO.8-4_正文页装饰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5207635"/>
            <a:ext cx="1710720" cy="1651000"/>
          </a:xfrm>
          <a:prstGeom prst="rect">
            <a:avLst/>
          </a:prstGeom>
        </p:spPr>
      </p:pic>
      <p:sp>
        <p:nvSpPr>
          <p:cNvPr id="2" name="AutoShape 2"/>
          <p:cNvSpPr/>
          <p:nvPr>
            <p:custDataLst>
              <p:tags r:id="rId8"/>
            </p:custDataLst>
          </p:nvPr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9">
            <a:alphaModFix amt="70000"/>
          </a:blip>
          <a:srcRect t="333" b="3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>
            <p:custDataLst>
              <p:tags r:id="rId10"/>
            </p:custDataLst>
          </p:nvPr>
        </p:nvSpPr>
        <p:spPr>
          <a:xfrm>
            <a:off x="5272221" y="1165346"/>
            <a:ext cx="6288526" cy="74866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实现中华民族伟大复兴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>
            <p:custDataLst>
              <p:tags r:id="rId11"/>
            </p:custDataLst>
          </p:nvPr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  <a:lumMod val="60000"/>
              <a:lumOff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2"/>
            </p:custDataLst>
          </p:nvPr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13"/>
            </p:custDataLst>
          </p:nvPr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848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000000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000000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>
            <p:custDataLst>
              <p:tags r:id="rId14"/>
            </p:custDataLst>
          </p:nvPr>
        </p:nvSpPr>
        <p:spPr>
          <a:xfrm>
            <a:off x="5272221" y="1692114"/>
            <a:ext cx="6124237" cy="939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中国特色社会主义是实现中华民族伟大复兴的必由之路，只有坚持和发展中国特色社会主义，才能实现中华民族伟大复兴的中国梦。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>
            <p:custDataLst>
              <p:tags r:id="rId15"/>
            </p:custDataLst>
          </p:nvPr>
        </p:nvSpPr>
        <p:spPr>
          <a:xfrm>
            <a:off x="4832636" y="2904135"/>
            <a:ext cx="6288526" cy="74866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应对全球化挑战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>
            <p:custDataLst>
              <p:tags r:id="rId16"/>
            </p:custDataLst>
          </p:nvPr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  <a:lumMod val="60000"/>
              <a:lumOff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17"/>
            </p:custDataLst>
          </p:nvPr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  <a:lumMod val="60000"/>
              <a:lumOff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8"/>
            </p:custDataLst>
          </p:nvPr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  <a:lumMod val="60000"/>
              <a:lumOff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848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000000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000000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>
            <p:custDataLst>
              <p:tags r:id="rId19"/>
            </p:custDataLst>
          </p:nvPr>
        </p:nvSpPr>
        <p:spPr>
          <a:xfrm>
            <a:off x="4832636" y="3430903"/>
            <a:ext cx="6124237" cy="939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在全球化的背景下，中国特色社会主义能够应对各种挑战和风险，保持国家的稳定和发展。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>
            <p:custDataLst>
              <p:tags r:id="rId20"/>
            </p:custDataLst>
          </p:nvPr>
        </p:nvSpPr>
        <p:spPr>
          <a:xfrm>
            <a:off x="4431562" y="4642924"/>
            <a:ext cx="6288526" cy="74866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满足人民美好生活需要</a:t>
            </a:r>
            <a:endParaRPr lang="en-US" sz="2325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>
            <p:custDataLst>
              <p:tags r:id="rId21"/>
            </p:custDataLst>
          </p:nvPr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  <a:lumMod val="60000"/>
              <a:lumOff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>
            <p:custDataLst>
              <p:tags r:id="rId22"/>
            </p:custDataLst>
          </p:nvPr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  <a:lumMod val="60000"/>
              <a:lumOff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>
            <p:custDataLst>
              <p:tags r:id="rId23"/>
            </p:custDataLst>
          </p:nvPr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848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000000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000000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>
            <p:custDataLst>
              <p:tags r:id="rId24"/>
            </p:custDataLst>
          </p:nvPr>
        </p:nvSpPr>
        <p:spPr>
          <a:xfrm>
            <a:off x="4431562" y="5169692"/>
            <a:ext cx="6124237" cy="939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中国特色社会主义能够不断满足人民日益增长的美好生活需要，提高人民的生活质量和幸福感。</a:t>
            </a:r>
            <a:endParaRPr lang="en-US" sz="1500">
              <a:solidFill>
                <a:schemeClr val="dk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>
            <p:custDataLst>
              <p:tags r:id="rId25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汉仪中简黑简" panose="00020600040101010101" charset="-122"/>
                <a:ea typeface="汉仪中简黑简" panose="00020600040101010101" charset="-122"/>
                <a:cs typeface="微软雅黑" panose="020b0503020204020204" charset="-122"/>
              </a:rPr>
              <a:t>坚持和发展中国特色社会主义的必要性</a:t>
            </a:r>
            <a:endParaRPr lang="en-US" sz="3000" b="1">
              <a:solidFill>
                <a:schemeClr val="accent1"/>
              </a:solidFill>
              <a:latin typeface="汉仪中简黑简" panose="00020600040101010101" charset="-122"/>
              <a:ea typeface="汉仪中简黑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全面建设小康社会的战略措施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https://d.book118.com/225303313133011044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2cacfc3a9bfa4bb6a5fbb8d47c5bfa27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825"/>
  <p:tag name="KSO_WM_TAG_VERSION" val="1.0"/>
  <p:tag name="KSO_WM_TEMPLATE_CATEGORY" val="chip"/>
  <p:tag name="KSO_WM_TEMPLATE_INDEX" val="20223194"/>
  <p:tag name="KSO_WM_UNIT_DEC_AREA_ID" val="d3b4975d0ac2487a8d389d49fda015a8"/>
  <p:tag name="KSO_WM_UNIT_DEC_CHANGEPICRESERVED" val="1"/>
  <p:tag name="KSO_WM_UNIT_DEC_SUPPORTCHANGEPIC" val="0"/>
  <p:tag name="KSO_WM_UNIT_ID" val="chip20223194_13*i*1"/>
  <p:tag name="KSO_WM_UNIT_INDEX" val="1"/>
  <p:tag name="KSO_WM_UNIT_SUBTYPE" val="v"/>
  <p:tag name="KSO_WM_UNIT_TYPE" val="i"/>
</p:tagLst>
</file>

<file path=ppt/tags/tag2.xml><?xml version="1.0" encoding="utf-8"?>
<p:tagLst xmlns:p="http://schemas.openxmlformats.org/presentationml/2006/main">
  <p:tag name="KSO_WM_ASSEMBLE_CHIP_INDEX" val="05e2f2aad3bc48c3ad0f6ad2d0676c25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62ccdc077bdb9f75177e73ce"/>
  <p:tag name="KSO_WM_CHIP_XID" val="62ccdc0a7bdb9f75177e77c6"/>
  <p:tag name="KSO_WM_TAG_VERSION" val="1.0"/>
  <p:tag name="KSO_WM_TEMPLATE_CATEGORY" val="chip"/>
  <p:tag name="KSO_WM_TEMPLATE_INDEX" val="20223194"/>
  <p:tag name="KSO_WM_UNIT_DEC_AREA_ID" val="2c5a3708ba3840d291c7bc2bbf1196b4"/>
  <p:tag name="KSO_WM_UNIT_DEC_CHANGEPICRESERVED" val="1"/>
  <p:tag name="KSO_WM_UNIT_DEC_SUPPORTCHANGEPIC" val="0"/>
  <p:tag name="KSO_WM_UNIT_ID" val="chip20223194_14*i*1"/>
  <p:tag name="KSO_WM_UNIT_INDEX" val="1"/>
  <p:tag name="KSO_WM_UNIT_SUBTYPE" val="u"/>
  <p:tag name="KSO_WM_UNIT_TYPE" val="i"/>
</p:tagLst>
</file>

<file path=ppt/tags/tag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.xml><?xml version="1.0" encoding="utf-8"?>
<p:tagLst xmlns:p="http://schemas.openxmlformats.org/presentationml/2006/main">
  <p:tag name="KSO_WM_ASSEMBLE_CHIP_INDEX" val="62df38926af34e29ab98f6e94199632a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445dc01e630cfd8f1141bb"/>
  <p:tag name="KSO_WM_CHIP_XID" val="61445dc01e630cfd8f1141bc"/>
  <p:tag name="KSO_WM_TAG_VERSION" val="1.0"/>
  <p:tag name="KSO_WM_TEMPLATE_ASSEMBLE_GROUPID" val="62ccdc077bdb9f75177e73ce"/>
  <p:tag name="KSO_WM_TEMPLATE_ASSEMBLE_XID" val="6315afee59d53ee3cde302c3"/>
  <p:tag name="KSO_WM_TEMPLATE_CATEGORY" val="custom"/>
  <p:tag name="KSO_WM_TEMPLATE_INDEX" val="20223194"/>
  <p:tag name="KSO_WM_UNIT_BLOCK" val="0"/>
  <p:tag name="KSO_WM_UNIT_COMPATIBLE" val="0"/>
  <p:tag name="KSO_WM_UNIT_DEC_AREA_ID" val="f2b30bdf554347e7a97018ef8d64ef1e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0},&quot;DecorateInfoY&quot;:{&quot;IsAbs&quot;:true,&quot;Pos&quot;:1},&quot;ReferentInfo&quot;:{&quot;Id&quot;:&quot;28ace006e30e4c91acc0ab652bd2a49d&quot;,&quot;X&quot;:{&quot;Pos&quot;:2},&quot;Y&quot;:{&quot;Pos&quot;:1}},&quot;whChangeMode&quot;:0}"/>
  <p:tag name="KSO_WM_UNIT_DIAGRAM_ISNUMVISUAL" val="0"/>
  <p:tag name="KSO_WM_UNIT_DIAGRAM_ISREFERUNIT" val="0"/>
  <p:tag name="KSO_WM_UNIT_HIGHLIGHT" val="0"/>
  <p:tag name="KSO_WM_UNIT_ID" val="custom20223194_1*i*2"/>
  <p:tag name="KSO_WM_UNIT_INDEX" val="2"/>
  <p:tag name="KSO_WM_UNIT_LAYERLEVEL" val="1"/>
  <p:tag name="KSO_WM_UNIT_LINE_FILL_TYPE" val="2"/>
  <p:tag name="KSO_WM_UNIT_LINE_FORE_SCHEMECOLOR_INDEX" val="13"/>
  <p:tag name="KSO_WM_UNIT_LINE_FORE_SCHEMECOLOR_INDEX_BRIGHTNESS" val="0"/>
  <p:tag name="KSO_WM_UNIT_SM_LIMIT_TYPE" val="0"/>
  <p:tag name="KSO_WM_UNIT_TYPE" val="i"/>
</p:tagLst>
</file>

<file path=ppt/tags/tag7.xml><?xml version="1.0" encoding="utf-8"?>
<p:tagLst xmlns:p="http://schemas.openxmlformats.org/presentationml/2006/main">
  <p:tag name="KSO_WM_ASSEMBLE_CHIP_INDEX" val="62df38926af34e29ab98f6e94199632a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445dc01e630cfd8f1141bb"/>
  <p:tag name="KSO_WM_CHIP_XID" val="61445dc01e630cfd8f1141bc"/>
  <p:tag name="KSO_WM_TAG_VERSION" val="1.0"/>
  <p:tag name="KSO_WM_TEMPLATE_ASSEMBLE_GROUPID" val="62ccdc077bdb9f75177e73ce"/>
  <p:tag name="KSO_WM_TEMPLATE_ASSEMBLE_XID" val="6315afee59d53ee3cde302c3"/>
  <p:tag name="KSO_WM_TEMPLATE_CATEGORY" val="custom"/>
  <p:tag name="KSO_WM_TEMPLATE_INDEX" val="20223194"/>
  <p:tag name="KSO_WM_UNIT_BLOCK" val="0"/>
  <p:tag name="KSO_WM_UNIT_COMPATIBLE" val="0"/>
  <p:tag name="KSO_WM_UNIT_DEC_AREA_ID" val="539ad7398e8642ca8854e403c4d9c988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1},&quot;ReferentInfo&quot;:{&quot;Id&quot;:&quot;28ace006e30e4c91acc0ab652bd2a49d&quot;,&quot;X&quot;:{&quot;Pos&quot;:0},&quot;Y&quot;:{&quot;Pos&quot;:1}},&quot;whChangeMode&quot;:0}"/>
  <p:tag name="KSO_WM_UNIT_DIAGRAM_ISNUMVISUAL" val="0"/>
  <p:tag name="KSO_WM_UNIT_DIAGRAM_ISREFERUNIT" val="0"/>
  <p:tag name="KSO_WM_UNIT_HIGHLIGHT" val="0"/>
  <p:tag name="KSO_WM_UNIT_ID" val="custom20223194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"/>
  <p:tag name="KSO_WM_UNIT_SM_LIMIT_TYPE" val="0"/>
  <p:tag name="KSO_WM_UNIT_TYPE" val="i"/>
</p:tagLst>
</file>

<file path=ppt/tags/tag8.xml><?xml version="1.0" encoding="utf-8"?>
<p:tagLst xmlns:p="http://schemas.openxmlformats.org/presentationml/2006/main">
  <p:tag name="KSO_WM_ASSEMBLE_CHIP_INDEX" val="62df38926af34e29ab98f6e94199632a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445dc01e630cfd8f1141bb"/>
  <p:tag name="KSO_WM_CHIP_XID" val="61445dc01e630cfd8f1141bc"/>
  <p:tag name="KSO_WM_TAG_VERSION" val="1.0"/>
  <p:tag name="KSO_WM_TEMPLATE_ASSEMBLE_GROUPID" val="62ccdc077bdb9f75177e73ce"/>
  <p:tag name="KSO_WM_TEMPLATE_ASSEMBLE_XID" val="6315afee59d53ee3cde302c3"/>
  <p:tag name="KSO_WM_TEMPLATE_CATEGORY" val="custom"/>
  <p:tag name="KSO_WM_TEMPLATE_INDEX" val="20223194"/>
  <p:tag name="KSO_WM_UNIT_BLOCK" val="0"/>
  <p:tag name="KSO_WM_UNIT_COMPATIBLE" val="0"/>
  <p:tag name="KSO_WM_UNIT_DEC_AREA_ID" val="600d3b757d484f2ab5d605ac2f2bd968"/>
  <p:tag name="KSO_WM_UNIT_DEFAULT_FONT" val="60;80;2"/>
  <p:tag name="KSO_WM_UNIT_DIAGRAM_ISNUMVISUAL" val="0"/>
  <p:tag name="KSO_WM_UNIT_DIAGRAM_ISREFERUNIT" val="0"/>
  <p:tag name="KSO_WM_UNIT_HIGHLIGHT" val="0"/>
  <p:tag name="KSO_WM_UNIT_ID" val="custom2022319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党政风党政精神宣传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ASSEMBLE_CHIP_INDEX" val="62df38926af34e29ab98f6e94199632a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445dc01e630cfd8f1141bb"/>
  <p:tag name="KSO_WM_CHIP_XID" val="61445dc01e630cfd8f1141bc"/>
  <p:tag name="KSO_WM_TAG_VERSION" val="1.0"/>
  <p:tag name="KSO_WM_TEMPLATE_ASSEMBLE_GROUPID" val="62ccdc077bdb9f75177e73ce"/>
  <p:tag name="KSO_WM_TEMPLATE_ASSEMBLE_XID" val="6315afee59d53ee3cde302c3"/>
  <p:tag name="KSO_WM_TEMPLATE_CATEGORY" val="custom"/>
  <p:tag name="KSO_WM_TEMPLATE_INDEX" val="20223194"/>
  <p:tag name="KSO_WM_UNIT_BLOCK" val="0"/>
  <p:tag name="KSO_WM_UNIT_COMPATIBLE" val="0"/>
  <p:tag name="KSO_WM_UNIT_DEC_AREA_ID" val="28ace006e30e4c91acc0ab652bd2a49d"/>
  <p:tag name="KSO_WM_UNIT_DEFAULT_FONT" val="20;28;2"/>
  <p:tag name="KSO_WM_UNIT_DIAGRAM_ISNUMVISUAL" val="0"/>
  <p:tag name="KSO_WM_UNIT_DIAGRAM_ISREFERUNIT" val="0"/>
  <p:tag name="KSO_WM_UNIT_HIGHLIGHT" val="0"/>
  <p:tag name="KSO_WM_UNIT_ID" val="custom2022319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4"/>
</p:tagLst>
</file>

<file path=ppt/tags/tag10.xml><?xml version="1.0" encoding="utf-8"?>
<p:tagLst xmlns:p="http://schemas.openxmlformats.org/presentationml/2006/main">
  <p:tag name="KSO_WM_ASSEMBLE_CHIP_INDEX" val="62df38926af34e29ab98f6e94199632a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445dc01e630cfd8f1141bb"/>
  <p:tag name="KSO_WM_CHIP_XID" val="61445dc01e630cfd8f1141bc"/>
  <p:tag name="KSO_WM_TAG_VERSION" val="1.0"/>
  <p:tag name="KSO_WM_TEMPLATE_ASSEMBLE_GROUPID" val="62ccdc077bdb9f75177e73ce"/>
  <p:tag name="KSO_WM_TEMPLATE_ASSEMBLE_XID" val="6315afee59d53ee3cde302c3"/>
  <p:tag name="KSO_WM_TEMPLATE_CATEGORY" val="custom"/>
  <p:tag name="KSO_WM_TEMPLATE_INDEX" val="20223194"/>
  <p:tag name="KSO_WM_UNIT_BLOCK" val="0"/>
  <p:tag name="KSO_WM_UNIT_COMPATIBLE" val="0"/>
  <p:tag name="KSO_WM_UNIT_DEC_AREA_ID" val="afd6c1c2a2634a3fb8547be2e27ad066"/>
  <p:tag name="KSO_WM_UNIT_DEFAULT_FONT" val="12;14;2"/>
  <p:tag name="KSO_WM_UNIT_DIAGRAM_ISNUMVISUAL" val="0"/>
  <p:tag name="KSO_WM_UNIT_DIAGRAM_ISREFERUNIT" val="0"/>
  <p:tag name="KSO_WM_UNIT_HIGHLIGHT" val="0"/>
  <p:tag name="KSO_WM_UNIT_ID" val="custom20223194_1*f*1"/>
  <p:tag name="KSO_WM_UNIT_INDEX" val="1"/>
  <p:tag name="KSO_WM_UNIT_LAYERLEVEL" val="1"/>
  <p:tag name="KSO_WM_UNIT_NOCLEAR" val="0"/>
  <p:tag name="KSO_WM_UNIT_PRESET_TEXT" val="单击此处添加正文，文字是您思想的提炼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f"/>
  <p:tag name="KSO_WM_UNIT_VALUE" val="62"/>
</p:tagLst>
</file>

<file path=ppt/tags/tag11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2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13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.xml><?xml version="1.0" encoding="utf-8"?>
<p:tagLst xmlns:p="http://schemas.openxmlformats.org/presentationml/2006/main">
  <p:tag name="KSO_WM_ASSEMBLE_CHIP_INDEX" val="670c90b8cf0a49858b06c15f81b8a6b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66d"/>
  <p:tag name="KSO_WM_TAG_VERSION" val="1.0"/>
  <p:tag name="KSO_WM_TEMPLATE_CATEGORY" val="chip"/>
  <p:tag name="KSO_WM_TEMPLATE_INDEX" val="20223194"/>
  <p:tag name="KSO_WM_UNIT_DEC_AREA_ID" val="ead400911ef345c29f8efcbac87a7c43"/>
  <p:tag name="KSO_WM_UNIT_DEC_CHANGEPICRESERVED" val="1"/>
  <p:tag name="KSO_WM_UNIT_DEC_SUPPORTCHANGEPIC" val="0"/>
  <p:tag name="KSO_WM_UNIT_ID" val="chip20223194_9*i*1"/>
  <p:tag name="KSO_WM_UNIT_INDEX" val="1"/>
  <p:tag name="KSO_WM_UNIT_SUBTYPE" val="v"/>
  <p:tag name="KSO_WM_UNIT_TYPE" val="i"/>
</p:tagLst>
</file>

<file path=ppt/tags/tag20.xml><?xml version="1.0" encoding="utf-8"?>
<p:tagLst xmlns:p="http://schemas.openxmlformats.org/presentationml/2006/main">
  <p:tag name="KSO_WM_ASSEMBLE_CHIP_INDEX" val="60ff3a1543e64a0295a9c7507b3d67d7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5ac"/>
  <p:tag name="KSO_WM_TAG_VERSION" val="1.0"/>
  <p:tag name="KSO_WM_TEMPLATE_CATEGORY" val="chip"/>
  <p:tag name="KSO_WM_TEMPLATE_INDEX" val="20223194"/>
  <p:tag name="KSO_WM_UNIT_DEC_AREA_ID" val="51337b73ab284c8fa0563ec8099db367"/>
  <p:tag name="KSO_WM_UNIT_DEC_CHANGEPICRESERVED" val="1"/>
  <p:tag name="KSO_WM_UNIT_DEC_SUPPORTCHANGEPIC" val="0"/>
  <p:tag name="KSO_WM_UNIT_ID" val="chip20223194_10*i*1"/>
  <p:tag name="KSO_WM_UNIT_INDEX" val="1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03c688dab95e4adab99a457f392247f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ccdc077bdb9f75177e73ce"/>
  <p:tag name="KSO_WM_CHIP_XID" val="62ccdc0a7bdb9f75177e765d"/>
  <p:tag name="KSO_WM_TAG_VERSION" val="1.0"/>
  <p:tag name="KSO_WM_TEMPLATE_CATEGORY" val="chip"/>
  <p:tag name="KSO_WM_TEMPLATE_INDEX" val="20223194"/>
  <p:tag name="KSO_WM_UNIT_DEC_AREA_ID" val="fc64d0c8555e45409f184ce1ebf388ed"/>
  <p:tag name="KSO_WM_UNIT_DEC_CHANGEPICRESERVED" val="1"/>
  <p:tag name="KSO_WM_UNIT_DEC_SUPPORTCHANGEPIC" val="0"/>
  <p:tag name="KSO_WM_UNIT_ID" val="chip20223194_11*i*1"/>
  <p:tag name="KSO_WM_UNIT_INDEX" val="1"/>
  <p:tag name="KSO_WM_UNIT_SUBTYPE" val="u"/>
  <p:tag name="KSO_WM_UNIT_TYPE" val="i"/>
</p:tagLst>
</file>

<file path=ppt/tags/tag2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.xml><?xml version="1.0" encoding="utf-8"?>
<p:tagLst xmlns:p="http://schemas.openxmlformats.org/presentationml/2006/main">
  <p:tag name="KSO_WM_ASSEMBLE_CHIP_INDEX" val="22156880f8324d3ea25ac1617ae72c19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161b642060bf59843dfec"/>
  <p:tag name="KSO_WM_CHIP_XID" val="616161b642060bf59843dfea"/>
  <p:tag name="KSO_WM_TAG_VERSION" val="1.0"/>
  <p:tag name="KSO_WM_TEMPLATE_ASSEMBLE_GROUPID" val="62ccdc077bdb9f75177e73ce"/>
  <p:tag name="KSO_WM_TEMPLATE_ASSEMBLE_XID" val="6315afee59d53ee3cde30268"/>
  <p:tag name="KSO_WM_TEMPLATE_CATEGORY" val="custom"/>
  <p:tag name="KSO_WM_TEMPLATE_INDEX" val="20223194"/>
  <p:tag name="KSO_WM_UNIT_BLOCK" val="0"/>
  <p:tag name="KSO_WM_UNIT_COMPATIBLE" val="0"/>
  <p:tag name="KSO_WM_UNIT_DEC_AREA_ID" val="45a7abe2a1c74367b7097af49c6e40d3"/>
  <p:tag name="KSO_WM_UNIT_DEFAULT_FONT" val="14;14;2"/>
  <p:tag name="KSO_WM_UNIT_DIAGRAM_ISNUMVISUAL" val="0"/>
  <p:tag name="KSO_WM_UNIT_DIAGRAM_ISREFERUNIT" val="0"/>
  <p:tag name="KSO_WM_UNIT_HIGHLIGHT" val="0"/>
  <p:tag name="KSO_WM_UNIT_ID" val="custom20223194_1*f*1"/>
  <p:tag name="KSO_WM_UNIT_INDEX" val="1"/>
  <p:tag name="KSO_WM_UNIT_LAYERLEVEL" val="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f"/>
  <p:tag name="KSO_WM_UNIT_VALUE" val="164"/>
</p:tagLst>
</file>

<file path=ppt/tags/tag26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27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28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2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5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36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37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3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3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46.xml><?xml version="1.0" encoding="utf-8"?>
<p:tagLst xmlns:p="http://schemas.openxmlformats.org/presentationml/2006/main">
  <p:tag name="KSO_WM_ASSEMBLE_CHIP_INDEX" val="7d3c0b4c7da8492caa6f39e59a80a0d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44c"/>
  <p:tag name="KSO_WM_TAG_VERSION" val="1.0"/>
  <p:tag name="KSO_WM_TEMPLATE_CATEGORY" val="chip"/>
  <p:tag name="KSO_WM_TEMPLATE_INDEX" val="20223194"/>
  <p:tag name="KSO_WM_UNIT_DEC_AREA_ID" val="78d17e66e6914e23b3426da851c032a5"/>
  <p:tag name="KSO_WM_UNIT_DEC_CHANGEPICRESERVED" val="1"/>
  <p:tag name="KSO_WM_UNIT_DEC_SUPPORTCHANGEPIC" val="0"/>
  <p:tag name="KSO_WM_UNIT_ID" val="chip20223194_16*i*1"/>
  <p:tag name="KSO_WM_UNIT_INDEX" val="1"/>
  <p:tag name="KSO_WM_UNIT_SUBTYPE" val="v"/>
  <p:tag name="KSO_WM_UNIT_TYPE" val="i"/>
</p:tagLst>
</file>

<file path=ppt/tags/tag47.xml><?xml version="1.0" encoding="utf-8"?>
<p:tagLst xmlns:p="http://schemas.openxmlformats.org/presentationml/2006/main">
  <p:tag name="KSO_WM_ASSEMBLE_CHIP_INDEX" val="883a5e178de745ab8b8a90e81ee2bc51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ccdc077bdb9f75177e73ce"/>
  <p:tag name="KSO_WM_CHIP_XID" val="62ccdc0a7bdb9f75177e73e3"/>
  <p:tag name="KSO_WM_TAG_VERSION" val="1.0"/>
  <p:tag name="KSO_WM_TEMPLATE_CATEGORY" val="chip"/>
  <p:tag name="KSO_WM_TEMPLATE_INDEX" val="20223194"/>
  <p:tag name="KSO_WM_UNIT_DEC_AREA_ID" val="96ff6c0badbf42b1abd6f2f018ea3166"/>
  <p:tag name="KSO_WM_UNIT_DEC_CHANGEPICRESERVED" val="1"/>
  <p:tag name="KSO_WM_UNIT_DEC_SUPPORTCHANGEPIC" val="0"/>
  <p:tag name="KSO_WM_UNIT_ID" val="chip20223194_18*i*1"/>
  <p:tag name="KSO_WM_UNIT_INDEX" val="1"/>
  <p:tag name="KSO_WM_UNIT_SUBTYPE" val="t"/>
  <p:tag name="KSO_WM_UNIT_TYPE" val="i"/>
</p:tagLst>
</file>

<file path=ppt/tags/tag48.xml><?xml version="1.0" encoding="utf-8"?>
<p:tagLst xmlns:p="http://schemas.openxmlformats.org/presentationml/2006/main">
  <p:tag name="KSO_WM_ASSEMBLE_CHIP_INDEX" val="7000d21a1f294e168b865a52eae0108d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ccdc077bdb9f75177e73ce"/>
  <p:tag name="KSO_WM_CHIP_XID" val="62ccdc0a7bdb9f75177e7429"/>
  <p:tag name="KSO_WM_TAG_VERSION" val="1.0"/>
  <p:tag name="KSO_WM_TEMPLATE_CATEGORY" val="chip"/>
  <p:tag name="KSO_WM_TEMPLATE_INDEX" val="20223194"/>
  <p:tag name="KSO_WM_UNIT_DEC_AREA_ID" val="4c80dac3d3dd4dafb084110f3bf8e29e"/>
  <p:tag name="KSO_WM_UNIT_DEC_CHANGEPICRESERVED" val="1"/>
  <p:tag name="KSO_WM_UNIT_DEC_SUPPORTCHANGEPIC" val="0"/>
  <p:tag name="KSO_WM_UNIT_ID" val="chip20223194_17*i*1"/>
  <p:tag name="KSO_WM_UNIT_INDEX" val="1"/>
  <p:tag name="KSO_WM_UNIT_SUBTYPE" val="u"/>
  <p:tag name="KSO_WM_UNIT_TYPE" val="i"/>
</p:tagLst>
</file>

<file path=ppt/tags/tag4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56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57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58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5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5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66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67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6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3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74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75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7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80.xml><?xml version="1.0" encoding="utf-8"?>
<p:tagLst xmlns:p="http://schemas.openxmlformats.org/presentationml/2006/main">
  <p:tag name="KSO_WM_ASSEMBLE_CHIP_INDEX" val="35e22eb294f24ad5b07741733105643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56b"/>
  <p:tag name="KSO_WM_TAG_VERSION" val="1.0"/>
  <p:tag name="KSO_WM_TEMPLATE_CATEGORY" val="chip"/>
  <p:tag name="KSO_WM_TEMPLATE_INDEX" val="20223194"/>
  <p:tag name="KSO_WM_UNIT_DEC_AREA_ID" val="80959aa1b28a43d88e7b39b95ead86ca"/>
  <p:tag name="KSO_WM_UNIT_DEC_CHANGEPICRESERVED" val="1"/>
  <p:tag name="KSO_WM_UNIT_DEC_SUPPORTCHANGEPIC" val="0"/>
  <p:tag name="KSO_WM_UNIT_ID" val="chip20223194_2*i*1"/>
  <p:tag name="KSO_WM_UNIT_INDEX" val="1"/>
  <p:tag name="KSO_WM_UNIT_SUBTYPE" val="v"/>
  <p:tag name="KSO_WM_UNIT_TYPE" val="i"/>
</p:tagLst>
</file>

<file path=ppt/tags/tag81.xml><?xml version="1.0" encoding="utf-8"?>
<p:tagLst xmlns:p="http://schemas.openxmlformats.org/presentationml/2006/main">
  <p:tag name="KSO_WM_ASSEMBLE_CHIP_INDEX" val="5ada621b30f54ff59b884185f5e39084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ccdc077bdb9f75177e73ce"/>
  <p:tag name="KSO_WM_CHIP_XID" val="62ccdc0a7bdb9f75177e7524"/>
  <p:tag name="KSO_WM_TAG_VERSION" val="1.0"/>
  <p:tag name="KSO_WM_TEMPLATE_CATEGORY" val="chip"/>
  <p:tag name="KSO_WM_TEMPLATE_INDEX" val="20223194"/>
  <p:tag name="KSO_WM_UNIT_DEC_AREA_ID" val="f7e8e86e02a04225b341ee81b594a362"/>
  <p:tag name="KSO_WM_UNIT_DEC_CHANGEPICRESERVED" val="1"/>
  <p:tag name="KSO_WM_UNIT_DEC_SUPPORTCHANGEPIC" val="0"/>
  <p:tag name="KSO_WM_UNIT_ID" val="chip20223194_3*i*1"/>
  <p:tag name="KSO_WM_UNIT_INDEX" val="1"/>
  <p:tag name="KSO_WM_UNIT_SUBTYPE" val="u"/>
  <p:tag name="KSO_WM_UNIT_TYPE" val="i"/>
</p:tagLst>
</file>

<file path=ppt/tags/tag8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8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8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85.xml><?xml version="1.0" encoding="utf-8"?>
<p:tagLst xmlns:p="http://schemas.openxmlformats.org/presentationml/2006/main">
  <p:tag name="KSO_WM_ASSEMBLE_CHIP_INDEX" val="76374417b77d44c7afda4b3dfb6911d6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4314e91e630cfd8f11395a"/>
  <p:tag name="KSO_WM_CHIP_XID" val="614314e91e630cfd8f11395b"/>
  <p:tag name="KSO_WM_TAG_VERSION" val="1.0"/>
  <p:tag name="KSO_WM_TEMPLATE_ASSEMBLE_GROUPID" val="62ccdc077bdb9f75177e73ce"/>
  <p:tag name="KSO_WM_TEMPLATE_ASSEMBLE_XID" val="62cfe72402b43a043daf2a7b"/>
  <p:tag name="KSO_WM_TEMPLATE_CATEGORY" val="custom"/>
  <p:tag name="KSO_WM_TEMPLATE_INDEX" val="20223194"/>
  <p:tag name="KSO_WM_UNIT_BLOCK" val="0"/>
  <p:tag name="KSO_WM_UNIT_COMPATIBLE" val="0"/>
  <p:tag name="KSO_WM_UNIT_DEC_AREA_ID" val="948b0efa82734dc2af7adf224ff59791"/>
  <p:tag name="KSO_WM_UNIT_DEFAULT_FONT" val="66;72;2"/>
  <p:tag name="KSO_WM_UNIT_DIAGRAM_ISNUMVISUAL" val="0"/>
  <p:tag name="KSO_WM_UNIT_DIAGRAM_ISREFERUNIT" val="0"/>
  <p:tag name="KSO_WM_UNIT_HIGHLIGHT" val="0"/>
  <p:tag name="KSO_WM_UNIT_ID" val="custom2022319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86.xml><?xml version="1.0" encoding="utf-8"?>
<p:tagLst xmlns:p="http://schemas.openxmlformats.org/presentationml/2006/main">
  <p:tag name="KSO_WM_ASSEMBLE_CHIP_INDEX" val="76374417b77d44c7afda4b3dfb6911d6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4314e91e630cfd8f11395a"/>
  <p:tag name="KSO_WM_CHIP_XID" val="614314e91e630cfd8f11395b"/>
  <p:tag name="KSO_WM_TAG_VERSION" val="1.0"/>
  <p:tag name="KSO_WM_TEMPLATE_ASSEMBLE_GROUPID" val="62ccdc077bdb9f75177e73ce"/>
  <p:tag name="KSO_WM_TEMPLATE_ASSEMBLE_XID" val="62cfe72402b43a043daf2a7b"/>
  <p:tag name="KSO_WM_TEMPLATE_CATEGORY" val="custom"/>
  <p:tag name="KSO_WM_TEMPLATE_INDEX" val="20223194"/>
  <p:tag name="KSO_WM_UNIT_BLOCK" val="0"/>
  <p:tag name="KSO_WM_UNIT_COMPATIBLE" val="0"/>
  <p:tag name="KSO_WM_UNIT_DEC_AREA_ID" val="3bd07eaffb46453bbaa01e7c602ae941"/>
  <p:tag name="KSO_WM_UNIT_DEFAULT_FONT" val="14;18;2"/>
  <p:tag name="KSO_WM_UNIT_DIAGRAM_ISNUMVISUAL" val="0"/>
  <p:tag name="KSO_WM_UNIT_DIAGRAM_ISREFERUNIT" val="0"/>
  <p:tag name="KSO_WM_UNIT_HIGHLIGHT" val="0"/>
  <p:tag name="KSO_WM_UNIT_ID" val="custom20223194_1*f*1"/>
  <p:tag name="KSO_WM_UNIT_INDEX" val="1"/>
  <p:tag name="KSO_WM_UNIT_LAYERLEVEL" val="1"/>
  <p:tag name="KSO_WM_UNIT_NOCLEAR" val="0"/>
  <p:tag name="KSO_WM_UNIT_PRESET_TEXT" val="单击此处添加正文，文字是您思想的提炼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f"/>
  <p:tag name="KSO_WM_UNIT_VALUE" val="50"/>
</p:tagLst>
</file>

<file path=ppt/tags/tag87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general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88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SLIDE_BACKGROUND_TYPE" val="general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89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general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90.xml><?xml version="1.0" encoding="utf-8"?>
<p:tagLst xmlns:p="http://schemas.openxmlformats.org/presentationml/2006/main">
  <p:tag name="KSO_WM_SLIDE_BACKGROUND_TYPE" val="general"/>
  <p:tag name="KSO_WM_UNIT_TEXT_FILL_FORE_SCHEMECOLOR_INDEX" val="13"/>
  <p:tag name="KSO_WM_UNIT_TEXT_FILL_FORE_SCHEMECOLOR_INDEX_BRIGHTNESS" val="0"/>
  <p:tag name="KSO_WM_UNIT_TEXT_FILL_TYPE" val="1"/>
</p:tagLst>
</file>

<file path=ppt/tags/tag91.xml><?xml version="1.0" encoding="utf-8"?>
<p:tagLst xmlns:p="http://schemas.openxmlformats.org/presentationml/2006/main">
  <p:tag name="KSO_WM_SLIDE_BACKGROUND_TYPE" val="general"/>
  <p:tag name="KSO_WM_UNIT_TEXT_FILL_FORE_SCHEMECOLOR_INDEX" val="13"/>
  <p:tag name="KSO_WM_UNIT_TEXT_FILL_FORE_SCHEMECOLOR_INDEX_BRIGHTNESS" val="0"/>
  <p:tag name="KSO_WM_UNIT_TEXT_FILL_TYPE" val="1"/>
</p:tagLst>
</file>

<file path=ppt/tags/tag92.xml><?xml version="1.0" encoding="utf-8"?>
<p:tagLst xmlns:p="http://schemas.openxmlformats.org/presentationml/2006/main">
  <p:tag name="KSO_WM_SLIDE_BACKGROUND_TYPE" val="general"/>
  <p:tag name="KSO_WM_UNIT_TEXT_FILL_FORE_SCHEMECOLOR_INDEX" val="13"/>
  <p:tag name="KSO_WM_UNIT_TEXT_FILL_FORE_SCHEMECOLOR_INDEX_BRIGHTNESS" val="0"/>
  <p:tag name="KSO_WM_UNIT_TEXT_FILL_TYPE" val="1"/>
</p:tagLst>
</file>

<file path=ppt/tags/tag93.xml><?xml version="1.0" encoding="utf-8"?>
<p:tagLst xmlns:p="http://schemas.openxmlformats.org/presentationml/2006/main">
  <p:tag name="KSO_WM_SLIDE_BACKGROUND_TYPE" val="general"/>
  <p:tag name="KSO_WM_UNIT_TEXT_FILL_FORE_SCHEMECOLOR_INDEX" val="13"/>
  <p:tag name="KSO_WM_UNIT_TEXT_FILL_FORE_SCHEMECOLOR_INDEX_BRIGHTNESS" val="0"/>
  <p:tag name="KSO_WM_UNIT_TEXT_FILL_TYPE" val="1"/>
</p:tagLst>
</file>

<file path=ppt/tags/tag94.xml><?xml version="1.0" encoding="utf-8"?>
<p:tagLst xmlns:p="http://schemas.openxmlformats.org/presentationml/2006/main">
  <p:tag name="KSO_WM_ASSEMBLE_CHIP_INDEX" val="89d217a1352444b19b5ae12c271a1d0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frame"/>
  <p:tag name="KSO_WM_TAG_VERSION" val="1.0"/>
  <p:tag name="KSO_WM_TEMPLATE_CATEGORY" val="chip"/>
  <p:tag name="KSO_WM_TEMPLATE_INDEX" val="20223194"/>
  <p:tag name="KSO_WM_UNIT_DEC_AREA_ID" val="84bd6436c71c42ed939ec4949d33f7b1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CHIP_GROUPID" val="61837b50a6a891b1f9db06a2"/>
  <p:tag name="KSO_WM_CHIP_XID" val="618b765618adb49c6c1f289f"/>
  <p:tag name="KSO_WM_SLIDE_BACKGROUND_TYPE" val="frame"/>
  <p:tag name="KSO_WM_SLIDE_BK_DARK_LIGHT" val="2"/>
  <p:tag name="KSO_WM_TAG_VERSION" val="1.0"/>
  <p:tag name="KSO_WM_TEMPLATE_CATEGORY" val="bg"/>
  <p:tag name="KSO_WM_TEMPLATE_INDEX" val="20220522"/>
  <p:tag name="KSO_WM_UNIT_BK_DARK_LIGHT" val="2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1"/>
  <p:tag name="KSO_WM_UNIT_HIGHLIGHT" val="0"/>
  <p:tag name="KSO_WM_UNIT_ID" val="bg20220522_2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ASSEMBLE_CHIP_INDEX" val="b2871229386b4e6dacbe539e2e35b3f7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frame"/>
  <p:tag name="KSO_WM_TAG_VERSION" val="1.0"/>
  <p:tag name="KSO_WM_TEMPLATE_CATEGORY" val="chip"/>
  <p:tag name="KSO_WM_TEMPLATE_INDEX" val="20223194"/>
  <p:tag name="KSO_WM_UNIT_DEC_AREA_ID" val="7106af844d1f4a5c86440158fe70bce8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97.xml><?xml version="1.0" encoding="utf-8"?>
<p:tagLst xmlns:p="http://schemas.openxmlformats.org/presentationml/2006/main">
  <p:tag name="KSO_WM_SLIDE_BACKGROUND_TYPE" val="frame"/>
  <p:tag name="KSO_WM_UNIT_TEXT_FILL_FORE_SCHEMECOLOR_INDEX" val="13"/>
  <p:tag name="KSO_WM_UNIT_TEXT_FILL_FORE_SCHEMECOLOR_INDEX_BRIGHTNESS" val="0"/>
  <p:tag name="KSO_WM_UNIT_TEXT_FILL_TYPE" val="1"/>
</p:tagLst>
</file>

<file path=ppt/tags/tag98.xml><?xml version="1.0" encoding="utf-8"?>
<p:tagLst xmlns:p="http://schemas.openxmlformats.org/presentationml/2006/main">
  <p:tag name="KSO_WM_SLIDE_BACKGROUND_TYPE" val="frame"/>
  <p:tag name="KSO_WM_UNIT_TEXT_FILL_FORE_SCHEMECOLOR_INDEX" val="13"/>
  <p:tag name="KSO_WM_UNIT_TEXT_FILL_FORE_SCHEMECOLOR_INDEX_BRIGHTNESS" val="0"/>
  <p:tag name="KSO_WM_UNIT_TEXT_FILL_TYPE" val="1"/>
</p:tagLst>
</file>

<file path=ppt/tags/tag99.xml><?xml version="1.0" encoding="utf-8"?>
<p:tagLst xmlns:p="http://schemas.openxmlformats.org/presentationml/2006/main">
  <p:tag name="KSO_WM_SLIDE_BACKGROUND_TYPE" val="frame"/>
  <p:tag name="KSO_WM_UNIT_TEXT_FILL_FORE_SCHEMECOLOR_INDEX" val="13"/>
  <p:tag name="KSO_WM_UNIT_TEXT_FILL_FORE_SCHEMECOLOR_INDEX_BRIGHTNESS" val="0"/>
  <p:tag name="KSO_WM_UNIT_TEXT_FILL_TYPE" val="1"/>
</p:tagLst>
</file>

<file path=ppt/tags/tag100.xml><?xml version="1.0" encoding="utf-8"?>
<p:tagLst xmlns:p="http://schemas.openxmlformats.org/presentationml/2006/main">
  <p:tag name="KSO_WM_SLIDE_BACKGROUND_TYPE" val="frame"/>
  <p:tag name="KSO_WM_UNIT_TEXT_FILL_FORE_SCHEMECOLOR_INDEX" val="13"/>
  <p:tag name="KSO_WM_UNIT_TEXT_FILL_FORE_SCHEMECOLOR_INDEX_BRIGHTNESS" val="0"/>
  <p:tag name="KSO_WM_UNIT_TEXT_FILL_TYPE" val="1"/>
</p:tagLst>
</file>

<file path=ppt/tags/tag101.xml><?xml version="1.0" encoding="utf-8"?>
<p:tagLst xmlns:p="http://schemas.openxmlformats.org/presentationml/2006/main">
  <p:tag name="KSO_WM_SLIDE_BACKGROUND_TYPE" val="frame"/>
  <p:tag name="KSO_WM_UNIT_TEXT_FILL_FORE_SCHEMECOLOR_INDEX" val="13"/>
  <p:tag name="KSO_WM_UNIT_TEXT_FILL_FORE_SCHEMECOLOR_INDEX_BRIGHTNESS" val="0"/>
  <p:tag name="KSO_WM_UNIT_TEXT_FILL_TYPE" val="1"/>
</p:tagLst>
</file>

<file path=ppt/tags/tag102.xml><?xml version="1.0" encoding="utf-8"?>
<p:tagLst xmlns:p="http://schemas.openxmlformats.org/presentationml/2006/main">
  <p:tag name="KSO_WM_ASSEMBLE_CHIP_INDEX" val="d23abda375094a9da56bd2da3c42b4f7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leftRight"/>
  <p:tag name="KSO_WM_TAG_VERSION" val="1.0"/>
  <p:tag name="KSO_WM_TEMPLATE_CATEGORY" val="chip"/>
  <p:tag name="KSO_WM_TEMPLATE_INDEX" val="20223194"/>
  <p:tag name="KSO_WM_UNIT_DEC_AREA_ID" val="64f645c9569f42d08a53040772416b92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CHIP_GROUPID" val="61837b50a6a891b1f9db06a2"/>
  <p:tag name="KSO_WM_CHIP_XID" val="618b765618adb49c6c1f28a0"/>
  <p:tag name="KSO_WM_SLIDE_BACKGROUND_TYPE" val="leftRight"/>
  <p:tag name="KSO_WM_SLIDE_BK_DARK_LIGHT" val="2"/>
  <p:tag name="KSO_WM_TAG_VERSION" val="1.0"/>
  <p:tag name="KSO_WM_TEMPLATE_CATEGORY" val="bg"/>
  <p:tag name="KSO_WM_TEMPLATE_INDEX" val="20220522"/>
  <p:tag name="KSO_WM_UNIT_BK_DARK_LIGHT" val="2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1"/>
  <p:tag name="KSO_WM_UNIT_HIGHLIGHT" val="0"/>
  <p:tag name="KSO_WM_UNIT_ID" val="bg20220522_3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SLIDE_BACKGROUND_TYPE" val="leftRight"/>
  <p:tag name="KSO_WM_UNIT_TEXT_FILL_FORE_SCHEMECOLOR_INDEX" val="13"/>
  <p:tag name="KSO_WM_UNIT_TEXT_FILL_FORE_SCHEMECOLOR_INDEX_BRIGHTNESS" val="0"/>
  <p:tag name="KSO_WM_UNIT_TEXT_FILL_TYPE" val="1"/>
</p:tagLst>
</file>

<file path=ppt/tags/tag105.xml><?xml version="1.0" encoding="utf-8"?>
<p:tagLst xmlns:p="http://schemas.openxmlformats.org/presentationml/2006/main">
  <p:tag name="KSO_WM_SLIDE_BACKGROUND_TYPE" val="leftRight"/>
  <p:tag name="KSO_WM_UNIT_TEXT_FILL_FORE_SCHEMECOLOR_INDEX" val="13"/>
  <p:tag name="KSO_WM_UNIT_TEXT_FILL_FORE_SCHEMECOLOR_INDEX_BRIGHTNESS" val="0"/>
  <p:tag name="KSO_WM_UNIT_TEXT_FILL_TYPE" val="1"/>
</p:tagLst>
</file>

<file path=ppt/tags/tag106.xml><?xml version="1.0" encoding="utf-8"?>
<p:tagLst xmlns:p="http://schemas.openxmlformats.org/presentationml/2006/main">
  <p:tag name="KSO_WM_SLIDE_BACKGROUND_TYPE" val="leftRight"/>
  <p:tag name="KSO_WM_UNIT_TEXT_FILL_FORE_SCHEMECOLOR_INDEX" val="13"/>
  <p:tag name="KSO_WM_UNIT_TEXT_FILL_FORE_SCHEMECOLOR_INDEX_BRIGHTNESS" val="0"/>
  <p:tag name="KSO_WM_UNIT_TEXT_FILL_TYPE" val="1"/>
</p:tagLst>
</file>

<file path=ppt/tags/tag107.xml><?xml version="1.0" encoding="utf-8"?>
<p:tagLst xmlns:p="http://schemas.openxmlformats.org/presentationml/2006/main">
  <p:tag name="KSO_WM_SLIDE_BACKGROUND_TYPE" val="leftRight"/>
  <p:tag name="KSO_WM_UNIT_TEXT_FILL_FORE_SCHEMECOLOR_INDEX" val="13"/>
  <p:tag name="KSO_WM_UNIT_TEXT_FILL_FORE_SCHEMECOLOR_INDEX_BRIGHTNESS" val="0"/>
  <p:tag name="KSO_WM_UNIT_TEXT_FILL_TYPE" val="1"/>
</p:tagLst>
</file>

<file path=ppt/tags/tag108.xml><?xml version="1.0" encoding="utf-8"?>
<p:tagLst xmlns:p="http://schemas.openxmlformats.org/presentationml/2006/main">
  <p:tag name="KSO_WM_SLIDE_BACKGROUND_TYPE" val="leftRight"/>
  <p:tag name="KSO_WM_UNIT_TEXT_FILL_FORE_SCHEMECOLOR_INDEX" val="13"/>
  <p:tag name="KSO_WM_UNIT_TEXT_FILL_FORE_SCHEMECOLOR_INDEX_BRIGHTNESS" val="0"/>
  <p:tag name="KSO_WM_UNIT_TEXT_FILL_TYPE" val="1"/>
</p:tagLst>
</file>

<file path=ppt/tags/tag109.xml><?xml version="1.0" encoding="utf-8"?>
<p:tagLst xmlns:p="http://schemas.openxmlformats.org/presentationml/2006/main">
  <p:tag name="KSO_WM_SLIDE_BACKGROUND_TYPE" val="leftRight"/>
  <p:tag name="KSO_WM_UNIT_TEXT_FILL_FORE_SCHEMECOLOR_INDEX" val="13"/>
  <p:tag name="KSO_WM_UNIT_TEXT_FILL_FORE_SCHEMECOLOR_INDEX_BRIGHTNESS" val="0"/>
  <p:tag name="KSO_WM_UNIT_TEXT_FILL_TYPE" val="1"/>
</p:tagLst>
</file>

<file path=ppt/tags/tag110.xml><?xml version="1.0" encoding="utf-8"?>
<p:tagLst xmlns:p="http://schemas.openxmlformats.org/presentationml/2006/main">
  <p:tag name="KSO_WM_ASSEMBLE_CHIP_INDEX" val="ce0f2b1a559e45038512de7f1c081b1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topBottom"/>
  <p:tag name="KSO_WM_TAG_VERSION" val="1.0"/>
  <p:tag name="KSO_WM_TEMPLATE_CATEGORY" val="chip"/>
  <p:tag name="KSO_WM_TEMPLATE_INDEX" val="20223194"/>
  <p:tag name="KSO_WM_UNIT_DEC_AREA_ID" val="49d584a1649d4d7c8e4e9d1b448028cb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CHIP_GROUPID" val="61837b50a6a891b1f9db06a2"/>
  <p:tag name="KSO_WM_CHIP_XID" val="618b765618adb49c6c1f28a1"/>
  <p:tag name="KSO_WM_SLIDE_BACKGROUND_TYPE" val="topBottom"/>
  <p:tag name="KSO_WM_SLIDE_BK_DARK_LIGHT" val="2"/>
  <p:tag name="KSO_WM_TAG_VERSION" val="1.0"/>
  <p:tag name="KSO_WM_TEMPLATE_CATEGORY" val="bg"/>
  <p:tag name="KSO_WM_TEMPLATE_INDEX" val="20220522"/>
  <p:tag name="KSO_WM_UNIT_BK_DARK_LIGHT" val="2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1"/>
  <p:tag name="KSO_WM_UNIT_HIGHLIGHT" val="0"/>
  <p:tag name="KSO_WM_UNIT_ID" val="bg20220522_4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2.xml><?xml version="1.0" encoding="utf-8"?>
<p:tagLst xmlns:p="http://schemas.openxmlformats.org/presentationml/2006/main">
  <p:tag name="KSO_WM_ASSEMBLE_CHIP_INDEX" val="a28054523d3b41e29d9911070e030bf4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topBottom"/>
  <p:tag name="KSO_WM_TAG_VERSION" val="1.0"/>
  <p:tag name="KSO_WM_TEMPLATE_CATEGORY" val="chip"/>
  <p:tag name="KSO_WM_TEMPLATE_INDEX" val="20223194"/>
  <p:tag name="KSO_WM_UNIT_DEC_AREA_ID" val="885de88e4cec4dec9ce76251e03eeb36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113.xml><?xml version="1.0" encoding="utf-8"?>
<p:tagLst xmlns:p="http://schemas.openxmlformats.org/presentationml/2006/main">
  <p:tag name="KSO_WM_SLIDE_BACKGROUND_TYPE" val="topBottom"/>
  <p:tag name="KSO_WM_UNIT_TEXT_FILL_FORE_SCHEMECOLOR_INDEX" val="13"/>
  <p:tag name="KSO_WM_UNIT_TEXT_FILL_FORE_SCHEMECOLOR_INDEX_BRIGHTNESS" val="0"/>
  <p:tag name="KSO_WM_UNIT_TEXT_FILL_TYPE" val="1"/>
</p:tagLst>
</file>

<file path=ppt/tags/tag114.xml><?xml version="1.0" encoding="utf-8"?>
<p:tagLst xmlns:p="http://schemas.openxmlformats.org/presentationml/2006/main">
  <p:tag name="KSO_WM_SLIDE_BACKGROUND_TYPE" val="topBottom"/>
  <p:tag name="KSO_WM_UNIT_TEXT_FILL_FORE_SCHEMECOLOR_INDEX" val="13"/>
  <p:tag name="KSO_WM_UNIT_TEXT_FILL_FORE_SCHEMECOLOR_INDEX_BRIGHTNESS" val="0"/>
  <p:tag name="KSO_WM_UNIT_TEXT_FILL_TYPE" val="1"/>
</p:tagLst>
</file>

<file path=ppt/tags/tag115.xml><?xml version="1.0" encoding="utf-8"?>
<p:tagLst xmlns:p="http://schemas.openxmlformats.org/presentationml/2006/main">
  <p:tag name="KSO_WM_SLIDE_BACKGROUND_TYPE" val="topBottom"/>
  <p:tag name="KSO_WM_UNIT_TEXT_FILL_FORE_SCHEMECOLOR_INDEX" val="13"/>
  <p:tag name="KSO_WM_UNIT_TEXT_FILL_FORE_SCHEMECOLOR_INDEX_BRIGHTNESS" val="0"/>
  <p:tag name="KSO_WM_UNIT_TEXT_FILL_TYPE" val="1"/>
</p:tagLst>
</file>

<file path=ppt/tags/tag116.xml><?xml version="1.0" encoding="utf-8"?>
<p:tagLst xmlns:p="http://schemas.openxmlformats.org/presentationml/2006/main">
  <p:tag name="KSO_WM_SLIDE_BACKGROUND_TYPE" val="topBottom"/>
  <p:tag name="KSO_WM_UNIT_TEXT_FILL_FORE_SCHEMECOLOR_INDEX" val="13"/>
  <p:tag name="KSO_WM_UNIT_TEXT_FILL_FORE_SCHEMECOLOR_INDEX_BRIGHTNESS" val="0"/>
  <p:tag name="KSO_WM_UNIT_TEXT_FILL_TYPE" val="1"/>
</p:tagLst>
</file>

<file path=ppt/tags/tag117.xml><?xml version="1.0" encoding="utf-8"?>
<p:tagLst xmlns:p="http://schemas.openxmlformats.org/presentationml/2006/main">
  <p:tag name="KSO_WM_SLIDE_BACKGROUND_TYPE" val="topBottom"/>
  <p:tag name="KSO_WM_UNIT_TEXT_FILL_FORE_SCHEMECOLOR_INDEX" val="13"/>
  <p:tag name="KSO_WM_UNIT_TEXT_FILL_FORE_SCHEMECOLOR_INDEX_BRIGHTNESS" val="0"/>
  <p:tag name="KSO_WM_UNIT_TEXT_FILL_TYPE" val="1"/>
</p:tagLst>
</file>

<file path=ppt/tags/tag118.xml><?xml version="1.0" encoding="utf-8"?>
<p:tagLst xmlns:p="http://schemas.openxmlformats.org/presentationml/2006/main">
  <p:tag name="KSO_WM_SLIDE_BACKGROUND_TYPE" val="topBottom"/>
  <p:tag name="KSO_WM_UNIT_TEXT_FILL_FORE_SCHEMECOLOR_INDEX" val="13"/>
  <p:tag name="KSO_WM_UNIT_TEXT_FILL_FORE_SCHEMECOLOR_INDEX_BRIGHTNESS" val="0"/>
  <p:tag name="KSO_WM_UNIT_TEXT_FILL_TYPE" val="1"/>
</p:tagLst>
</file>

<file path=ppt/tags/tag119.xml><?xml version="1.0" encoding="utf-8"?>
<p:tagLst xmlns:p="http://schemas.openxmlformats.org/presentationml/2006/main">
  <p:tag name="KSO_WM_ASSEMBLE_CHIP_INDEX" val="ac8b32279add496a8b21b64ccdbf8bd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bottomTop"/>
  <p:tag name="KSO_WM_TAG_VERSION" val="1.0"/>
  <p:tag name="KSO_WM_TEMPLATE_CATEGORY" val="chip"/>
  <p:tag name="KSO_WM_TEMPLATE_INDEX" val="20223194"/>
  <p:tag name="KSO_WM_UNIT_DEC_AREA_ID" val="65aa972f1f914b7baa5a4fc1bca6fc22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CHIP_GROUPID" val="61837b50a6a891b1f9db06a2"/>
  <p:tag name="KSO_WM_CHIP_XID" val="618b765618adb49c6c1f28a2"/>
  <p:tag name="KSO_WM_SLIDE_BACKGROUND_TYPE" val="bottomTop"/>
  <p:tag name="KSO_WM_SLIDE_BK_DARK_LIGHT" val="2"/>
  <p:tag name="KSO_WM_TAG_VERSION" val="1.0"/>
  <p:tag name="KSO_WM_TEMPLATE_CATEGORY" val="bg"/>
  <p:tag name="KSO_WM_TEMPLATE_INDEX" val="20220522"/>
  <p:tag name="KSO_WM_UNIT_BK_DARK_LIGHT" val="2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1"/>
  <p:tag name="KSO_WM_UNIT_HIGHLIGHT" val="0"/>
  <p:tag name="KSO_WM_UNIT_ID" val="bg20220522_5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SLIDE_BACKGROUND_TYPE" val="bottomTop"/>
  <p:tag name="KSO_WM_UNIT_TEXT_FILL_FORE_SCHEMECOLOR_INDEX" val="13"/>
  <p:tag name="KSO_WM_UNIT_TEXT_FILL_FORE_SCHEMECOLOR_INDEX_BRIGHTNESS" val="0"/>
  <p:tag name="KSO_WM_UNIT_TEXT_FILL_TYPE" val="1"/>
</p:tagLst>
</file>

<file path=ppt/tags/tag122.xml><?xml version="1.0" encoding="utf-8"?>
<p:tagLst xmlns:p="http://schemas.openxmlformats.org/presentationml/2006/main">
  <p:tag name="KSO_WM_SLIDE_BACKGROUND_TYPE" val="bottomTop"/>
  <p:tag name="KSO_WM_UNIT_TEXT_FILL_FORE_SCHEMECOLOR_INDEX" val="13"/>
  <p:tag name="KSO_WM_UNIT_TEXT_FILL_FORE_SCHEMECOLOR_INDEX_BRIGHTNESS" val="0"/>
  <p:tag name="KSO_WM_UNIT_TEXT_FILL_TYPE" val="1"/>
</p:tagLst>
</file>

<file path=ppt/tags/tag123.xml><?xml version="1.0" encoding="utf-8"?>
<p:tagLst xmlns:p="http://schemas.openxmlformats.org/presentationml/2006/main">
  <p:tag name="KSO_WM_SLIDE_BACKGROUND_TYPE" val="bottomTop"/>
  <p:tag name="KSO_WM_UNIT_TEXT_FILL_FORE_SCHEMECOLOR_INDEX" val="13"/>
  <p:tag name="KSO_WM_UNIT_TEXT_FILL_FORE_SCHEMECOLOR_INDEX_BRIGHTNESS" val="0"/>
  <p:tag name="KSO_WM_UNIT_TEXT_FILL_TYPE" val="1"/>
</p:tagLst>
</file>

<file path=ppt/tags/tag124.xml><?xml version="1.0" encoding="utf-8"?>
<p:tagLst xmlns:p="http://schemas.openxmlformats.org/presentationml/2006/main">
  <p:tag name="KSO_WM_SLIDE_BACKGROUND_TYPE" val="bottomTop"/>
  <p:tag name="KSO_WM_UNIT_TEXT_FILL_FORE_SCHEMECOLOR_INDEX" val="13"/>
  <p:tag name="KSO_WM_UNIT_TEXT_FILL_FORE_SCHEMECOLOR_INDEX_BRIGHTNESS" val="0"/>
  <p:tag name="KSO_WM_UNIT_TEXT_FILL_TYPE" val="1"/>
</p:tagLst>
</file>

<file path=ppt/tags/tag125.xml><?xml version="1.0" encoding="utf-8"?>
<p:tagLst xmlns:p="http://schemas.openxmlformats.org/presentationml/2006/main">
  <p:tag name="KSO_WM_SLIDE_BACKGROUND_TYPE" val="bottomTop"/>
  <p:tag name="KSO_WM_UNIT_TEXT_FILL_FORE_SCHEMECOLOR_INDEX" val="13"/>
  <p:tag name="KSO_WM_UNIT_TEXT_FILL_FORE_SCHEMECOLOR_INDEX_BRIGHTNESS" val="0"/>
  <p:tag name="KSO_WM_UNIT_TEXT_FILL_TYPE" val="1"/>
</p:tagLst>
</file>

<file path=ppt/tags/tag126.xml><?xml version="1.0" encoding="utf-8"?>
<p:tagLst xmlns:p="http://schemas.openxmlformats.org/presentationml/2006/main">
  <p:tag name="KSO_WM_SLIDE_BACKGROUND_TYPE" val="bottomTop"/>
  <p:tag name="KSO_WM_UNIT_TEXT_FILL_FORE_SCHEMECOLOR_INDEX" val="13"/>
  <p:tag name="KSO_WM_UNIT_TEXT_FILL_FORE_SCHEMECOLOR_INDEX_BRIGHTNESS" val="0"/>
  <p:tag name="KSO_WM_UNIT_TEXT_FILL_TYPE" val="1"/>
</p:tagLst>
</file>

<file path=ppt/tags/tag127.xml><?xml version="1.0" encoding="utf-8"?>
<p:tagLst xmlns:p="http://schemas.openxmlformats.org/presentationml/2006/main">
  <p:tag name="KSO_WM_ASSEMBLE_CHIP_INDEX" val="4fbf18dc92fc4b79901a167990fcc41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navigation"/>
  <p:tag name="KSO_WM_TAG_VERSION" val="1.0"/>
  <p:tag name="KSO_WM_TEMPLATE_CATEGORY" val="chip"/>
  <p:tag name="KSO_WM_TEMPLATE_INDEX" val="20223194"/>
  <p:tag name="KSO_WM_UNIT_DEC_AREA_ID" val="d4aa3567f87e4741929438c5b0b6c4ef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CHIP_GROUPID" val="61837b50a6a891b1f9db06a2"/>
  <p:tag name="KSO_WM_CHIP_XID" val="618b765618adb49c6c1f28a3"/>
  <p:tag name="KSO_WM_SLIDE_BACKGROUND_TYPE" val="navigation"/>
  <p:tag name="KSO_WM_SLIDE_BK_DARK_LIGHT" val="2"/>
  <p:tag name="KSO_WM_TAG_VERSION" val="1.0"/>
  <p:tag name="KSO_WM_TEMPLATE_CATEGORY" val="bg"/>
  <p:tag name="KSO_WM_TEMPLATE_INDEX" val="20220522"/>
  <p:tag name="KSO_WM_UNIT_BK_DARK_LIGHT" val="2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1"/>
  <p:tag name="KSO_WM_UNIT_HIGHLIGHT" val="0"/>
  <p:tag name="KSO_WM_UNIT_ID" val="bg20220522_6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ASSEMBLE_CHIP_INDEX" val="d4f16bf762eb4978b2c5ee85c3236c47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navigation"/>
  <p:tag name="KSO_WM_TAG_VERSION" val="1.0"/>
  <p:tag name="KSO_WM_TEMPLATE_CATEGORY" val="chip"/>
  <p:tag name="KSO_WM_TEMPLATE_INDEX" val="20223194"/>
  <p:tag name="KSO_WM_UNIT_DEC_AREA_ID" val="ffd765d6b077422b9eeb3fe3c020c647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130.xml><?xml version="1.0" encoding="utf-8"?>
<p:tagLst xmlns:p="http://schemas.openxmlformats.org/presentationml/2006/main">
  <p:tag name="KSO_WM_SLIDE_BACKGROUND_TYPE" val="navigation"/>
  <p:tag name="KSO_WM_UNIT_TEXT_FILL_FORE_SCHEMECOLOR_INDEX" val="13"/>
  <p:tag name="KSO_WM_UNIT_TEXT_FILL_FORE_SCHEMECOLOR_INDEX_BRIGHTNESS" val="0"/>
  <p:tag name="KSO_WM_UNIT_TEXT_FILL_TYPE" val="1"/>
</p:tagLst>
</file>

<file path=ppt/tags/tag131.xml><?xml version="1.0" encoding="utf-8"?>
<p:tagLst xmlns:p="http://schemas.openxmlformats.org/presentationml/2006/main">
  <p:tag name="KSO_WM_SLIDE_BACKGROUND_TYPE" val="navigation"/>
  <p:tag name="KSO_WM_UNIT_TEXT_FILL_FORE_SCHEMECOLOR_INDEX" val="13"/>
  <p:tag name="KSO_WM_UNIT_TEXT_FILL_FORE_SCHEMECOLOR_INDEX_BRIGHTNESS" val="0"/>
  <p:tag name="KSO_WM_UNIT_TEXT_FILL_TYPE" val="1"/>
</p:tagLst>
</file>

<file path=ppt/tags/tag132.xml><?xml version="1.0" encoding="utf-8"?>
<p:tagLst xmlns:p="http://schemas.openxmlformats.org/presentationml/2006/main">
  <p:tag name="KSO_WM_SLIDE_BACKGROUND_TYPE" val="navigation"/>
  <p:tag name="KSO_WM_UNIT_TEXT_FILL_FORE_SCHEMECOLOR_INDEX" val="13"/>
  <p:tag name="KSO_WM_UNIT_TEXT_FILL_FORE_SCHEMECOLOR_INDEX_BRIGHTNESS" val="0"/>
  <p:tag name="KSO_WM_UNIT_TEXT_FILL_TYPE" val="1"/>
</p:tagLst>
</file>

<file path=ppt/tags/tag133.xml><?xml version="1.0" encoding="utf-8"?>
<p:tagLst xmlns:p="http://schemas.openxmlformats.org/presentationml/2006/main">
  <p:tag name="KSO_WM_SLIDE_BACKGROUND_TYPE" val="navigation"/>
  <p:tag name="KSO_WM_UNIT_TEXT_FILL_FORE_SCHEMECOLOR_INDEX" val="13"/>
  <p:tag name="KSO_WM_UNIT_TEXT_FILL_FORE_SCHEMECOLOR_INDEX_BRIGHTNESS" val="0"/>
  <p:tag name="KSO_WM_UNIT_TEXT_FILL_TYPE" val="1"/>
</p:tagLst>
</file>

<file path=ppt/tags/tag134.xml><?xml version="1.0" encoding="utf-8"?>
<p:tagLst xmlns:p="http://schemas.openxmlformats.org/presentationml/2006/main">
  <p:tag name="KSO_WM_SLIDE_BACKGROUND_TYPE" val="navigation"/>
  <p:tag name="KSO_WM_UNIT_TEXT_FILL_FORE_SCHEMECOLOR_INDEX" val="13"/>
  <p:tag name="KSO_WM_UNIT_TEXT_FILL_FORE_SCHEMECOLOR_INDEX_BRIGHTNESS" val="0"/>
  <p:tag name="KSO_WM_UNIT_TEXT_FILL_TYPE" val="1"/>
</p:tagLst>
</file>

<file path=ppt/tags/tag135.xml><?xml version="1.0" encoding="utf-8"?>
<p:tagLst xmlns:p="http://schemas.openxmlformats.org/presentationml/2006/main">
  <p:tag name="KSO_WM_SLIDE_BACKGROUND_TYPE" val="navigation"/>
  <p:tag name="KSO_WM_UNIT_TEXT_FILL_FORE_SCHEMECOLOR_INDEX" val="13"/>
  <p:tag name="KSO_WM_UNIT_TEXT_FILL_FORE_SCHEMECOLOR_INDEX_BRIGHTNESS" val="0"/>
  <p:tag name="KSO_WM_UNIT_TEXT_FILL_TYPE" val="1"/>
</p:tagLst>
</file>

<file path=ppt/tags/tag136.xml><?xml version="1.0" encoding="utf-8"?>
<p:tagLst xmlns:p="http://schemas.openxmlformats.org/presentationml/2006/main">
  <p:tag name="KSO_WM_SLIDE_BACKGROUND_TYPE" val="navigation"/>
  <p:tag name="KSO_WM_UNIT_TEXT_FILL_FORE_SCHEMECOLOR_INDEX" val="13"/>
  <p:tag name="KSO_WM_UNIT_TEXT_FILL_FORE_SCHEMECOLOR_INDEX_BRIGHTNESS" val="0"/>
  <p:tag name="KSO_WM_UNIT_TEXT_FILL_TYPE" val="1"/>
</p:tagLst>
</file>

<file path=ppt/tags/tag137.xml><?xml version="1.0" encoding="utf-8"?>
<p:tagLst xmlns:p="http://schemas.openxmlformats.org/presentationml/2006/main">
  <p:tag name="KSO_WM_SLIDE_BACKGROUND_TYPE" val="navigation"/>
  <p:tag name="KSO_WM_UNIT_TEXT_FILL_FORE_SCHEMECOLOR_INDEX" val="13"/>
  <p:tag name="KSO_WM_UNIT_TEXT_FILL_FORE_SCHEMECOLOR_INDEX_BRIGHTNESS" val="0"/>
  <p:tag name="KSO_WM_UNIT_TEXT_FILL_TYPE" val="1"/>
</p:tagLst>
</file>

<file path=ppt/tags/tag138.xml><?xml version="1.0" encoding="utf-8"?>
<p:tagLst xmlns:p="http://schemas.openxmlformats.org/presentationml/2006/main">
  <p:tag name="KSO_WM_ASSEMBLE_CHIP_INDEX" val="6adf5e68c70e4178a4b6e0731890bcc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belt"/>
  <p:tag name="KSO_WM_TAG_VERSION" val="1.0"/>
  <p:tag name="KSO_WM_TEMPLATE_CATEGORY" val="chip"/>
  <p:tag name="KSO_WM_TEMPLATE_INDEX" val="20223194"/>
  <p:tag name="KSO_WM_UNIT_DEC_AREA_ID" val="0b319e17c60d468db745743022b1929c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CHIP_GROUPID" val="61837b50a6a891b1f9db06a2"/>
  <p:tag name="KSO_WM_CHIP_XID" val="618b765618adb49c6c1f28a4"/>
  <p:tag name="KSO_WM_SLIDE_BACKGROUND_TYPE" val="belt"/>
  <p:tag name="KSO_WM_SLIDE_BK_DARK_LIGHT" val="2"/>
  <p:tag name="KSO_WM_TAG_VERSION" val="1.0"/>
  <p:tag name="KSO_WM_TEMPLATE_CATEGORY" val="bg"/>
  <p:tag name="KSO_WM_TEMPLATE_INDEX" val="20220522"/>
  <p:tag name="KSO_WM_UNIT_BK_DARK_LIGHT" val="2"/>
  <p:tag name="KSO_WM_UNIT_COMPATIBLE" val="0"/>
  <p:tag name="KSO_WM_UNIT_DIAGRAM_ISNUMVISUAL" val="0"/>
  <p:tag name="KSO_WM_UNIT_DIAGRAM_ISREFERUNIT" val="0"/>
  <p:tag name="KSO_WM_UNIT_FILL_FORE_SCHEMECOLOR_INDEX_BRIGHTNESS" val="0"/>
  <p:tag name="KSO_WM_UNIT_FILL_TYPE" val="1"/>
  <p:tag name="KSO_WM_UNIT_HIGHLIGHT" val="0"/>
  <p:tag name="KSO_WM_UNIT_ID" val="bg20220522_7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0.xml><?xml version="1.0" encoding="utf-8"?>
<p:tagLst xmlns:p="http://schemas.openxmlformats.org/presentationml/2006/main">
  <p:tag name="KSO_WM_ASSEMBLE_CHIP_INDEX" val="dae43cc746914f5cbe22595e6f5265a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belt"/>
  <p:tag name="KSO_WM_TAG_VERSION" val="1.0"/>
  <p:tag name="KSO_WM_TEMPLATE_CATEGORY" val="chip"/>
  <p:tag name="KSO_WM_TEMPLATE_INDEX" val="20223194"/>
  <p:tag name="KSO_WM_UNIT_DEC_AREA_ID" val="a25112a41ed346fcad2f247022f9de23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141.xml><?xml version="1.0" encoding="utf-8"?>
<p:tagLst xmlns:p="http://schemas.openxmlformats.org/presentationml/2006/main">
  <p:tag name="KSO_WM_SLIDE_BACKGROUND_TYPE" val="belt"/>
  <p:tag name="KSO_WM_UNIT_TEXT_FILL_FORE_SCHEMECOLOR_INDEX" val="13"/>
  <p:tag name="KSO_WM_UNIT_TEXT_FILL_FORE_SCHEMECOLOR_INDEX_BRIGHTNESS" val="0"/>
  <p:tag name="KSO_WM_UNIT_TEXT_FILL_TYPE" val="1"/>
</p:tagLst>
</file>

<file path=ppt/tags/tag142.xml><?xml version="1.0" encoding="utf-8"?>
<p:tagLst xmlns:p="http://schemas.openxmlformats.org/presentationml/2006/main">
  <p:tag name="KSO_WM_SLIDE_BACKGROUND_TYPE" val="belt"/>
  <p:tag name="KSO_WM_UNIT_TEXT_FILL_FORE_SCHEMECOLOR_INDEX" val="13"/>
  <p:tag name="KSO_WM_UNIT_TEXT_FILL_FORE_SCHEMECOLOR_INDEX_BRIGHTNESS" val="0"/>
  <p:tag name="KSO_WM_UNIT_TEXT_FILL_TYPE" val="1"/>
</p:tagLst>
</file>

<file path=ppt/tags/tag143.xml><?xml version="1.0" encoding="utf-8"?>
<p:tagLst xmlns:p="http://schemas.openxmlformats.org/presentationml/2006/main">
  <p:tag name="KSO_WM_SLIDE_BACKGROUND_TYPE" val="belt"/>
  <p:tag name="KSO_WM_UNIT_TEXT_FILL_FORE_SCHEMECOLOR_INDEX" val="13"/>
  <p:tag name="KSO_WM_UNIT_TEXT_FILL_FORE_SCHEMECOLOR_INDEX_BRIGHTNESS" val="0"/>
  <p:tag name="KSO_WM_UNIT_TEXT_FILL_TYPE" val="1"/>
</p:tagLst>
</file>

<file path=ppt/tags/tag144.xml><?xml version="1.0" encoding="utf-8"?>
<p:tagLst xmlns:p="http://schemas.openxmlformats.org/presentationml/2006/main">
  <p:tag name="KSO_WM_SLIDE_BACKGROUND_TYPE" val="belt"/>
  <p:tag name="KSO_WM_UNIT_TEXT_FILL_FORE_SCHEMECOLOR_INDEX" val="13"/>
  <p:tag name="KSO_WM_UNIT_TEXT_FILL_FORE_SCHEMECOLOR_INDEX_BRIGHTNESS" val="0"/>
  <p:tag name="KSO_WM_UNIT_TEXT_FILL_TYPE" val="1"/>
</p:tagLst>
</file>

<file path=ppt/tags/tag145.xml><?xml version="1.0" encoding="utf-8"?>
<p:tagLst xmlns:p="http://schemas.openxmlformats.org/presentationml/2006/main">
  <p:tag name="KSO_WM_SLIDE_BACKGROUND_TYPE" val="belt"/>
  <p:tag name="KSO_WM_UNIT_TEXT_FILL_FORE_SCHEMECOLOR_INDEX" val="13"/>
  <p:tag name="KSO_WM_UNIT_TEXT_FILL_FORE_SCHEMECOLOR_INDEX_BRIGHTNESS" val="0"/>
  <p:tag name="KSO_WM_UNIT_TEXT_FILL_TYPE" val="1"/>
</p:tagLst>
</file>

<file path=ppt/tags/tag146.xml><?xml version="1.0" encoding="utf-8"?>
<p:tagLst xmlns:p="http://schemas.openxmlformats.org/presentationml/2006/main">
  <p:tag name="KSO_WM_TEMPLATE_CATEGORY" val="custom"/>
  <p:tag name="KSO_WM_TEMPLATE_INDEX" val="20223194"/>
  <p:tag name="KSO_WM_UNIT_TEXT_FILL_FORE_SCHEMECOLOR_INDEX" val="13"/>
  <p:tag name="KSO_WM_UNIT_TEXT_FILL_FORE_SCHEMECOLOR_INDEX_BRIGHTNESS" val="0"/>
  <p:tag name="KSO_WM_UNIT_TEXT_FILL_TYPE" val="1"/>
</p:tagLst>
</file>

<file path=ppt/tags/tag147.xml><?xml version="1.0" encoding="utf-8"?>
<p:tagLst xmlns:p="http://schemas.openxmlformats.org/presentationml/2006/main">
  <p:tag name="KSO_WM_TEMPLATE_CATEGORY" val="custom"/>
  <p:tag name="KSO_WM_TEMPLATE_INDEX" val="20223194"/>
  <p:tag name="KSO_WM_UNIT_TEXT_FILL_FORE_SCHEMECOLOR_INDEX" val="13"/>
  <p:tag name="KSO_WM_UNIT_TEXT_FILL_FORE_SCHEMECOLOR_INDEX_BRIGHTNESS" val="0"/>
  <p:tag name="KSO_WM_UNIT_TEXT_FILL_TYPE" val="1"/>
</p:tagLst>
</file>

<file path=ppt/tags/tag14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1.xml><?xml version="1.0" encoding="utf-8"?>
<p:tagLst xmlns:p="http://schemas.openxmlformats.org/presentationml/2006/main">
  <p:tag name="KSO_WM_BEAUTIFY_FLAG" val="#wm#"/>
  <p:tag name="KSO_WM_CHIP_COLORING" val="3"/>
  <p:tag name="KSO_WM_TAG_VERSION" val="1.0"/>
  <p:tag name="KSO_WM_TEMPLATE_CATEGORY" val="custom"/>
  <p:tag name="KSO_WM_TEMPLATE_INDEX" val="20223194"/>
</p:tagLst>
</file>

<file path=ppt/tags/tag152.xml><?xml version="1.0" encoding="utf-8"?>
<p:tagLst xmlns:p="http://schemas.openxmlformats.org/presentationml/2006/main">
  <p:tag name="KSO_WM_ASSEMBLE_CHIP_INDEX" val="62df38926af34e29ab98f6e94199632a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445dc01e630cfd8f1141bb"/>
  <p:tag name="KSO_WM_CHIP_XID" val="61445dc01e630cfd8f1141bc"/>
  <p:tag name="KSO_WM_TAG_VERSION" val="1.0"/>
  <p:tag name="KSO_WM_TEMPLATE_CATEGORY" val="custom"/>
  <p:tag name="KSO_WM_TEMPLATE_INDEX" val="20223194"/>
  <p:tag name="KSO_WM_UNIT_BLOCK" val="0"/>
  <p:tag name="KSO_WM_UNIT_COMPATIBLE" val="0"/>
  <p:tag name="KSO_WM_UNIT_DEC_AREA_ID" val="600d3b757d484f2ab5d605ac2f2bd968"/>
  <p:tag name="KSO_WM_UNIT_DEFAULT_FONT" val="60;80;2"/>
  <p:tag name="KSO_WM_UNIT_DIAGRAM_ISNUMVISUAL" val="0"/>
  <p:tag name="KSO_WM_UNIT_DIAGRAM_ISREFERUNIT" val="0"/>
  <p:tag name="KSO_WM_UNIT_HIGHLIGHT" val="0"/>
  <p:tag name="KSO_WM_UNIT_ID" val="custom20223194_1*a*1"/>
  <p:tag name="KSO_WM_UNIT_INDEX" val="1"/>
  <p:tag name="KSO_WM_UNIT_ISCONTENTSTITLE" val="0"/>
  <p:tag name="KSO_WM_UNIT_ISNUMDGMTITLE" val="0"/>
  <p:tag name="KSO_WM_UNIT_LAST_MAX_FONTSIZE" val="1320"/>
  <p:tag name="KSO_WM_UNIT_LAYERLEVEL" val="1"/>
  <p:tag name="KSO_WM_UNIT_NOCLEAR" val="0"/>
  <p:tag name="KSO_WM_UNIT_PRESET_TEXT" val="党政风党政精神宣传"/>
  <p:tag name="KSO_WM_UNIT_SMARTLAYOUT_COMPRESS_INFO" val="{&#10;    &quot;id&quot;: &quot;2022-09-05T16:15:04&quot;,&#10;    &quot;max&quot;: 19.803038945235613,&#10;    &quot;topChanged&quot;: 1.211091290542754e-05&#10;}&#10;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CHIP_COLORING" val="3"/>
  <p:tag name="KSO_WM_CHIP_DECFILLPROP" val="[]"/>
  <p:tag name="KSO_WM_CHIP_FILLPROP" val="[[{&quot;text_align&quot;:&quot;rm&quot;,&quot;text_direction&quot;:&quot;horizontal&quot;,&quot;support_big_font&quot;:false,&quot;picture_toward&quot;:0,&quot;picture_dockside&quot;:[],&quot;fill_id&quot;:&quot;3887597eb2d4430e8f5e1a57689f7fd3&quot;,&quot;fill_align&quot;:&quot;rm&quot;,&quot;chip_types&quot;:[&quot;diagram&quot;,&quot;header&quot;]}],[{&quot;text_align&quot;:&quot;cm&quot;,&quot;text_direction&quot;:&quot;horizontal&quot;,&quot;support_big_font&quot;:false,&quot;picture_toward&quot;:0,&quot;picture_dockside&quot;:[],&quot;fill_id&quot;:&quot;3887597eb2d4430e8f5e1a57689f7fd3&quot;,&quot;fill_align&quot;:&quot;cm&quot;,&quot;chip_types&quot;:[&quot;header&quot;]}],[{&quot;text_align&quot;:&quot;lm&quot;,&quot;text_direction&quot;:&quot;horizontal&quot;,&quot;support_big_font&quot;:false,&quot;picture_toward&quot;:0,&quot;picture_dockside&quot;:[],&quot;fill_id&quot;:&quot;3887597eb2d4430e8f5e1a57689f7fd3&quot;,&quot;fill_align&quot;:&quot;lm&quot;,&quot;chip_types&quot;:[&quot;header&quot;]}],[{&quot;text_align&quot;:&quot;lm&quot;,&quot;text_direction&quot;:&quot;horizontal&quot;,&quot;support_big_font&quot;:false,&quot;picture_toward&quot;:0,&quot;picture_dockside&quot;:[],&quot;fill_id&quot;:&quot;3887597eb2d4430e8f5e1a57689f7fd3&quot;,&quot;fill_align&quot;:&quot;lt&quot;,&quot;chip_types&quot;:[&quot;header&quot;]}],[{&quot;text_align&quot;:&quot;lm&quot;,&quot;text_direction&quot;:&quot;horizontal&quot;,&quot;support_big_font&quot;:false,&quot;picture_toward&quot;:0,&quot;picture_dockside&quot;:[],&quot;fill_id&quot;:&quot;3887597eb2d4430e8f5e1a57689f7fd3&quot;,&quot;fill_align&quot;:&quot;lb&quot;,&quot;chip_types&quot;:[&quot;header&quot;]}],[{&quot;text_align&quot;:&quot;lm&quot;,&quot;text_direction&quot;:&quot;horizontal&quot;,&quot;support_big_font&quot;:false,&quot;picture_toward&quot;:0,&quot;picture_dockside&quot;:[],&quot;fill_id&quot;:&quot;3887597eb2d4430e8f5e1a57689f7fd3&quot;,&quot;fill_align&quot;:&quot;cm&quot;,&quot;chip_types&quot;:[&quot;header&quot;]}],[{&quot;text_align&quot;:&quot;cm&quot;,&quot;text_direction&quot;:&quot;horizontal&quot;,&quot;support_big_font&quot;:false,&quot;picture_toward&quot;:0,&quot;picture_dockside&quot;:[],&quot;fill_id&quot;:&quot;3887597eb2d4430e8f5e1a57689f7fd3&quot;,&quot;fill_align&quot;:&quot;lm&quot;,&quot;chip_types&quot;:[&quot;header&quot;]}],[{&quot;text_align&quot;:&quot;cm&quot;,&quot;text_direction&quot;:&quot;horizontal&quot;,&quot;support_big_font&quot;:false,&quot;picture_toward&quot;:0,&quot;picture_dockside&quot;:[],&quot;fill_id&quot;:&quot;3887597eb2d4430e8f5e1a57689f7fd3&quot;,&quot;fill_align&quot;:&quot;lt&quot;,&quot;chip_types&quot;:[&quot;header&quot;]}],[{&quot;text_align&quot;:&quot;cm&quot;,&quot;text_direction&quot;:&quot;horizontal&quot;,&quot;support_big_font&quot;:false,&quot;picture_toward&quot;:0,&quot;picture_dockside&quot;:[],&quot;fill_id&quot;:&quot;3887597eb2d4430e8f5e1a57689f7fd3&quot;,&quot;fill_align&quot;:&quot;lb&quot;,&quot;chip_types&quot;:[&quot;header&quot;]}],[{&quot;text_align&quot;:&quot;rm&quot;,&quot;text_direction&quot;:&quot;horizontal&quot;,&quot;support_big_font&quot;:false,&quot;picture_toward&quot;:0,&quot;picture_dockside&quot;:[],&quot;fill_id&quot;:&quot;3887597eb2d4430e8f5e1a57689f7fd3&quot;,&quot;fill_align&quot;:&quot;rb&quot;,&quot;chip_types&quot;:[&quot;header&quot;]}],[{&quot;text_align&quot;:&quot;rm&quot;,&quot;text_direction&quot;:&quot;horizontal&quot;,&quot;support_big_font&quot;:false,&quot;picture_toward&quot;:0,&quot;picture_dockside&quot;:[],&quot;fill_id&quot;:&quot;3887597eb2d4430e8f5e1a57689f7fd3&quot;,&quot;fill_align&quot;:&quot;rt&quot;,&quot;chip_types&quot;:[&quot;header&quot;]}]]"/>
  <p:tag name="KSO_WM_CHIP_GROUPID" val="6193191a18adb49c6c1f3d8b"/>
  <p:tag name="KSO_WM_CHIP_INFOS" val="{&quot;type&quot;:0,&quot;layout_type&quot;:&quot;1_NF_RC_7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,&quot;扁平风&quot;,&quot;手绘风&quot;,&quot;立体风&quot;,&quot;炫酷&quot;,&quot;复古风&quot;,&quot;科技风&quot;,&quot;水彩风&quot;,&quot;ios风&quot;,&quot;快闪&quot;,&quot;波普风&quot;,&quot;孟菲斯&quot;,&quot;蒸汽波&quot;,&quot;MBE&quot;,&quot;剪纸风&quot;,&quot;酸性风&quot;,&quot;像素风&quot;,&quot;涂鸦风&quot;,&quot;实景&quot;]},&quot;slide_type&quot;:[&quot;title&quot;,&quot;sectionTitle&quot;,&quot;contents&quot;,&quot;endPage&quot;],&quot;useType&quot;:[&quot;ppt&quot;]}"/>
  <p:tag name="KSO_WM_CHIP_XID" val="6193191a18adb49c6c1f3d89"/>
  <p:tag name="KSO_WM_SLIDE_BACKGROUND_TYPE" val="general"/>
  <p:tag name="KSO_WM_SLIDE_BK_DARK_LIGHT" val="2"/>
  <p:tag name="KSO_WM_SLIDE_ID" val="custom20223194_1"/>
  <p:tag name="KSO_WM_SLIDE_INDEX" val="1"/>
  <p:tag name="KSO_WM_SLIDE_ITEM_CNT" val="0"/>
  <p:tag name="KSO_WM_SLIDE_LAYOUT" val="a_b_f"/>
  <p:tag name="KSO_WM_SLIDE_LAYOUT_CNT" val="1_1_1"/>
  <p:tag name="KSO_WM_SLIDE_LAYOUT_INFO" val="{&quot;id&quot;:&quot;2022-09-05T16:15:04&quot;,&quot;margin&quot;:{&quot;bottom&quot;:5.732590675354004,&quot;left&quot;:9.616453170776367,&quot;right&quot;:1.1486663818359375,&quot;top&quot;:5.732583045959473},&quot;type&quot;:0}"/>
  <p:tag name="KSO_WM_SLIDE_SUBTYPE" val="pureTxt"/>
  <p:tag name="KSO_WM_SLIDE_SUPPORT_FEATURE_TYPE" val="0"/>
  <p:tag name="KSO_WM_SLIDE_TYPE" val="title"/>
  <p:tag name="KSO_WM_TAG_VERSION" val="1.0"/>
  <p:tag name="KSO_WM_TEMPLATE_ASSEMBLE_GROUPID" val="62ccdc077bdb9f75177e73ce"/>
  <p:tag name="KSO_WM_TEMPLATE_ASSEMBLE_XID" val="6315afee59d53ee3cde302c3"/>
  <p:tag name="KSO_WM_TEMPLATE_CATEGORY" val="custom"/>
  <p:tag name="KSO_WM_TEMPLATE_COLOR_TYPE" val="1"/>
  <p:tag name="KSO_WM_TEMPLATE_INDEX" val="20223194"/>
  <p:tag name="KSO_WM_TEMPLATE_MASTER_THUMB_INDEX" val="12"/>
  <p:tag name="KSO_WM_TEMPLATE_MASTER_TYPE" val="1"/>
  <p:tag name="KSO_WM_TEMPLATE_SUBCATEGORY" val="21"/>
  <p:tag name="KSO_WM_TEMPLATE_THUMBS_INDEX" val="1、3、4、5、7、21"/>
</p:tagLst>
</file>

<file path=ppt/tags/tag154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general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55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SLIDE_BACKGROUND_TYPE" val="general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156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general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157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58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59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6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61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6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63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64.xml><?xml version="1.0" encoding="utf-8"?>
<p:tagLst xmlns:p="http://schemas.openxmlformats.org/presentationml/2006/main">
  <p:tag name="KSO_WM_SLIDE_BACKGROUND_TYPE" val="general"/>
</p:tagLst>
</file>

<file path=ppt/tags/tag165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general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66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SLIDE_BACKGROUND_TYPE" val="general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167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general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16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169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70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7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8"/>
  <p:tag name="KSO_WM_UNIT_LINE_FORE_SCHEMECOLOR_INDEX_BRIGHTNESS" val="-0.25"/>
</p:tagLst>
</file>

<file path=ppt/tags/tag17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17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174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175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76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-0.25"/>
</p:tagLst>
</file>

<file path=ppt/tags/tag177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LINE_FILL_TYPE" val="2"/>
  <p:tag name="KSO_WM_UNIT_LINE_FORE_SCHEMECOLOR_INDEX" val="6"/>
  <p:tag name="KSO_WM_UNIT_LINE_FORE_SCHEMECOLOR_INDEX_BRIGHTNESS" val="0"/>
</p:tagLst>
</file>

<file path=ppt/tags/tag178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17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180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8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8"/>
  <p:tag name="KSO_WM_UNIT_LINE_FORE_SCHEMECOLOR_INDEX_BRIGHTNESS" val="-0.25"/>
</p:tagLst>
</file>

<file path=ppt/tags/tag18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1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18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85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86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87.xml><?xml version="1.0" encoding="utf-8"?>
<p:tagLst xmlns:p="http://schemas.openxmlformats.org/presentationml/2006/main">
  <p:tag name="KSO_WM_SLIDE_BACKGROUND_TYPE" val="general"/>
</p:tagLst>
</file>

<file path=ppt/tags/tag188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general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189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SLIDE_BACKGROUND_TYPE" val="general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190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general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191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192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193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19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95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96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97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198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199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00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01.xml><?xml version="1.0" encoding="utf-8"?>
<p:tagLst xmlns:p="http://schemas.openxmlformats.org/presentationml/2006/main">
  <p:tag name="KSO_WM_SLIDE_BACKGROUND_TYPE" val="general"/>
</p:tagLst>
</file>

<file path=ppt/tags/tag202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general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203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SLIDE_BACKGROUND_TYPE" val="general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204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general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2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06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07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08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09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1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11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1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14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KSO_WM_SLIDE_BACKGROUND_TYPE" val="general"/>
</p:tagLst>
</file>

<file path=ppt/tags/tag216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general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217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SLIDE_BACKGROUND_TYPE" val="general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218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general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219.xml><?xml version="1.0" encoding="utf-8"?>
<p:tagLst xmlns:p="http://schemas.openxmlformats.org/presentationml/2006/main">
  <p:tag name="KSO_WM_UNIT_FILL_FORE_SCHEMECOLOR_INDEX" val="6"/>
  <p:tag name="KSO_WM_UNIT_FILL_FORE_SCHEMECOLOR_INDEX_BRIGHTNESS" val="0.4"/>
  <p:tag name="KSO_WM_UNIT_FILL_TYPE" val="1"/>
</p:tagLst>
</file>

<file path=ppt/tags/tag22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21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2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23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2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26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27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28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29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30.xml><?xml version="1.0" encoding="utf-8"?>
<p:tagLst xmlns:p="http://schemas.openxmlformats.org/presentationml/2006/main">
  <p:tag name="KSO_WM_SLIDE_BACKGROUND_TYPE" val="general"/>
</p:tagLst>
</file>

<file path=ppt/tags/tag231.xml><?xml version="1.0" encoding="utf-8"?>
<p:tagLst xmlns:p="http://schemas.openxmlformats.org/presentationml/2006/main">
  <p:tag name="KSO_WM_ASSEMBLE_CHIP_INDEX" val="d8dedd587f3542c7979c35ab32d1d3e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ccdc077bdb9f75177e73ce"/>
  <p:tag name="KSO_WM_CHIP_XID" val="62ccdc0a7bdb9f75177e7711"/>
  <p:tag name="KSO_WM_SLIDE_BACKGROUND_TYPE" val="general"/>
  <p:tag name="KSO_WM_TAG_VERSION" val="1.0"/>
  <p:tag name="KSO_WM_TEMPLATE_CATEGORY" val="chip"/>
  <p:tag name="KSO_WM_TEMPLATE_INDEX" val="20223194"/>
  <p:tag name="KSO_WM_UNIT_DEC_AREA_ID" val="29a969ffae844c18a3b66a3eeb2fede4"/>
  <p:tag name="KSO_WM_UNIT_DEC_CHANGEPICRESERVED" val="1"/>
  <p:tag name="KSO_WM_UNIT_DEC_SUPPORTCHANGEPIC" val="0"/>
  <p:tag name="KSO_WM_UNIT_ID" val="chip20223194_5*i*1"/>
  <p:tag name="KSO_WM_UNIT_INDEX" val="1"/>
  <p:tag name="KSO_WM_UNIT_SUBTYPE" val="v"/>
  <p:tag name="KSO_WM_UNIT_TYPE" val="i"/>
</p:tagLst>
</file>

<file path=ppt/tags/tag232.xml><?xml version="1.0" encoding="utf-8"?>
<p:tagLst xmlns:p="http://schemas.openxmlformats.org/presentationml/2006/main">
  <p:tag name="KSO_WM_ASSEMBLE_CHIP_INDEX" val="009e4cf15dd84117962605e07a681835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ccdc077bdb9f75177e73ce"/>
  <p:tag name="KSO_WM_CHIP_XID" val="62ccdc0a7bdb9f75177e7702"/>
  <p:tag name="KSO_WM_SLIDE_BACKGROUND_TYPE" val="general"/>
  <p:tag name="KSO_WM_TAG_VERSION" val="1.0"/>
  <p:tag name="KSO_WM_TEMPLATE_CATEGORY" val="chip"/>
  <p:tag name="KSO_WM_TEMPLATE_INDEX" val="20223194"/>
  <p:tag name="KSO_WM_UNIT_DEC_AREA_ID" val="374a64de7c4f4d29a46845d243d0fb72"/>
  <p:tag name="KSO_WM_UNIT_DEC_CHANGEPICRESERVED" val="1"/>
  <p:tag name="KSO_WM_UNIT_DEC_SUPPORTCHANGEPIC" val="0"/>
  <p:tag name="KSO_WM_UNIT_ID" val="chip20223194_6*i*1"/>
  <p:tag name="KSO_WM_UNIT_INDEX" val="1"/>
  <p:tag name="KSO_WM_UNIT_SUBTYPE" val="w"/>
  <p:tag name="KSO_WM_UNIT_TYPE" val="i"/>
</p:tagLst>
</file>

<file path=ppt/tags/tag233.xml><?xml version="1.0" encoding="utf-8"?>
<p:tagLst xmlns:p="http://schemas.openxmlformats.org/presentationml/2006/main">
  <p:tag name="KSO_WM_ASSEMBLE_CHIP_INDEX" val="e3ee47fd97b447868daa6765726fab7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ccdc077bdb9f75177e73ce"/>
  <p:tag name="KSO_WM_CHIP_XID" val="62ccdc0a7bdb9f75177e76d9"/>
  <p:tag name="KSO_WM_SLIDE_BACKGROUND_TYPE" val="general"/>
  <p:tag name="KSO_WM_TAG_VERSION" val="1.0"/>
  <p:tag name="KSO_WM_TEMPLATE_CATEGORY" val="chip"/>
  <p:tag name="KSO_WM_TEMPLATE_INDEX" val="20223194"/>
  <p:tag name="KSO_WM_UNIT_DEC_AREA_ID" val="1907fb6c388c4512925b1978e76585d2"/>
  <p:tag name="KSO_WM_UNIT_DEC_CHANGEPICRESERVED" val="1"/>
  <p:tag name="KSO_WM_UNIT_DEC_SUPPORTCHANGEPIC" val="0"/>
  <p:tag name="KSO_WM_UNIT_ID" val="chip20223194_7*i*1"/>
  <p:tag name="KSO_WM_UNIT_INDEX" val="1"/>
  <p:tag name="KSO_WM_UNIT_SUBTYPE" val="t"/>
  <p:tag name="KSO_WM_UNIT_TYPE" val="i"/>
</p:tagLst>
</file>

<file path=ppt/tags/tag234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35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36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37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38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39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40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41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42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43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4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45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46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47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48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249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50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51.xml><?xml version="1.0" encoding="utf-8"?>
<p:tagLst xmlns:p="http://schemas.openxmlformats.org/presentationml/2006/main">
  <p:tag name="KSO_WM_SLIDE_BACKGROUND_TYPE" val="general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2EBEB"/>
      </a:dk2>
      <a:lt2>
        <a:srgbClr val="FFFFFF"/>
      </a:lt2>
      <a:accent1>
        <a:srgbClr val="748BAE"/>
      </a:accent1>
      <a:accent2>
        <a:srgbClr val="6E89A8"/>
      </a:accent2>
      <a:accent3>
        <a:srgbClr val="7A7A8E"/>
      </a:accent3>
      <a:accent4>
        <a:srgbClr val="A3636D"/>
      </a:accent4>
      <a:accent5>
        <a:srgbClr val="BA4C4C"/>
      </a:accent5>
      <a:accent6>
        <a:srgbClr val="BA3434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汉仪中简黑简</vt:lpstr>
      <vt:lpstr>汉仪铸字招牌黑简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2024-09-06T18:53:08.989</cp:lastPrinted>
  <dcterms:created xsi:type="dcterms:W3CDTF">2024-09-06T10:53:09Z</dcterms:created>
  <dcterms:modified xsi:type="dcterms:W3CDTF">2024-09-06T10:53:14Z</dcterms:modified>
</cp:coreProperties>
</file>