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8C888-7C72-4DC4-9D28-F7A33F457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A78EC-6EC5-4292-9F6E-10376A7E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061FC-CFE3-4218-AC5B-6076E5E3D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ABC1D-FE37-4727-9AB7-329895FD1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45AA6-04C7-4338-A079-ADD7D359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68C08-AB93-45D2-AD11-774AA649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2A512-894C-4E12-B1A8-699E5AE4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68619-4989-4D2A-89AC-22093EB00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412F6-4F1F-42B0-B9B9-E41A34B47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96E08-1D38-4298-B0AF-C9FB1057D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A78AF-DB47-4376-A210-5EFCF7177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4104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足下垂护理措施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足下垂的日常护理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足下垂概述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足下垂是指足部无法正常抬起，导致行走困难的一种症状。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足下垂通常表现为脚板无法正常上抬，走路时脚跟无法正常离地，影响步态和平衡。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足下垂可能是由于神经系统疾病、肌肉疾病、创伤等多种原因引起的。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足下垂的定义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如脊髓灰质炎、多发性硬化症等，导致神经信号传递受阻，肌肉无法正常收缩。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创伤或手术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57" r="385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如肌营养不良症、重症肌无力等，导致肌肉无力或萎缩，无法支撑足部抬起。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如骨折、韧带损伤等，可能导致软组织粘连或神经受损，影响足部运动。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足下垂的成因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足下垂患者行走时步态异常，容易摔倒，影响日常生活和运动能力。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69" r="2836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548" r="115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影响步态和平衡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由于肌肉和关节长时间处于异常状态，足下垂患者可能会出现疼痛和不适感。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由于行走困难，患者可能产生自卑、焦虑等心理压力，影响生活质量。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足下垂的影响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足下垂的预防措施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保持健康的饮食习惯，摄入足够的营养物质，包括维生素、矿物质和蛋白质等，有助于维持身体的正常功能。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定期进行适量的体育锻炼，增强肌肉力量和关节灵活性，有助于预防足下垂。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保持适当的体重，避免过重给脚部带来过大压力。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35" r="307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定期进行体检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如果存在糖尿病等慢性疾病，应定期进行足部检查，以便及时发现并处理足部病变。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定期进行体检，检查脚部和下肢的健康状况，及时发现并处理潜在问题。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90" b="172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避免长时间站立或久坐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长时间站立或久坐会增加脚部的压力，容易导致足下垂，应尽量避免长时间保持同一姿势。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如果需要长时间站立或久坐，可以适时休息，进行适当的脚部放松活动，如伸展和按摩等。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足下垂的护理方法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https://d.book118.com/225304104140011120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2024-09-22T23:27:29.531</cp:lastPrinted>
  <dcterms:created xsi:type="dcterms:W3CDTF">2024-09-22T15:27:29Z</dcterms:created>
  <dcterms:modified xsi:type="dcterms:W3CDTF">2024-09-22T15:27:31Z</dcterms:modified>
</cp:coreProperties>
</file>