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D93E2-BD2A-400A-9422-EFBA4ACA8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042FC-3872-484F-AAA2-6F3562E5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28E51-5EA6-4C27-8B46-7B303BD2A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C17DF-6285-4011-A866-F181CA7CD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0C69A-F7FE-480B-A8F3-C9ABD92EF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ACF85-7A97-4A5C-A727-B9885C9E4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92387-16FF-403C-948B-18BDF50E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DDBBE-151C-4DDF-81C8-472C22976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B4F97-2D82-45D5-AD07-52B44602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AAC70-B8BE-4650-8890-FEF3B463F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7F667-9A2A-4C16-8A75-0AE19BB10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423420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智慧物流人工智能在物流领域的应用教学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人工智能技术在物流领域应用现状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关键技术与实现方法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未来发展趋势与前景展望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总结回顾与课程建议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智慧物流是指通过物联网、大数据、人工智能等先进技术，对物流过程进行智能化感知、分析、决策和执行，提高物流效率和服务水平。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通过自动化设备和技术，减少人工干预，提高物流效率。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随着技术的不断进步和市场需求的变化，智慧物流将呈现以下发展趋势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通过可视化技术，实时监控物流过程，提高管理透明度。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物流数字化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实现物流信息的数字化管理，提高数据处理和分析能力。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物流智能化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应用人工智能技术，实现物流过程的智能化决策和执行。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智慧物流体系架构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通过物联网技术，对物流过程中的物品、车辆、设备等进行实时感知和数据采集。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利用互联网、移动通信等技术，实现感知数据的传输和共享。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基于平台层提供的数据和服务，开发各类智慧物流应用，如智能调度、路径规划、智能配送等。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构建智慧物流云平台，对感知数据进行处理、分析和挖掘，提供智能化决策支持。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人工智能技术在智慧物流中应用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通过人工智能技术，对配送过程进行智能规划和优化，提高配送准确性和时效性。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应用人工智能技术，对运输车辆进行智能调度，优化运输路线和计划，提高运输效率。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应用机器学习、深度学习等技术，对历史数据进行分析和挖掘，为物流企业提供智能化决策支持。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利用自然语言处理等技术，构建智能客服系统，提供便捷、高效的物流服务咨询和投诉处理。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人工智能技术在物流领域应用现状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自动化立体仓库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机器人技术应用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智能仓储管理系统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38" b="1163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67" r="111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自动化仓储管理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利用高层货架、巷道堆垛机、自动控制系统等实现仓库存储、取货、盘点等作业的自动化。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通过AGV（自动导引车）、RGV（有轨穿梭小车）等机器人设备实现货物的自动搬运、分拣和上架。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集成RFID、物联网等技术，实现仓库货物信息的实时采集、处理和监控，提高仓储管理效率。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利用人工智能算法，如遗传算法、蚁群算法等，对配送路径进行优化，降低配送成本和时间。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实时交通信息分析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多式联运协同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结合大数据和人工智能技术，对实时交通信息进行分析和预测，为配送规划提供数据支持。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通过智能化配送规划，实现公路、铁路、航空等多种运输方式的协同运作，提高物流运输效率。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智能化配送规划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利用大数据技术，对物流运作过程中产生的海量数据进行收集、存储、处理和分析，挖掘潜在价值。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大数据技术应用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基于机器学习、深度学习等人工智能技术，构建决策支持模型，为物流企业提供智能化决策支持。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人工智能决策支持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通过数据分析与优化决策，实现供应链上下游企业之间的协同运作，提高整体供应链效率。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关键技术与实现方法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运输路线优化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基于深度学习算法，分析运输网络中的交通流量、路况等因素，优化运输路线，提高运输效率。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送达时间预测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结合深度学习技术，对历史配送数据进行学习，预测订单的送达时间，提高客户满意度。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利用历史数据，构建深度学习模型，预测未来一段时间内的货物需求，为库存管理和调度提供决策支持。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812" r="681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深度学习算法在物流预测中应用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利用自然语言处理技术，从客户提交的订单文本中自动提取关键信息，如收货地址、联系方式、商品信息等，减少人工录入错误。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订单信息提取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构建基于自然语言处理技术的智能客服系统，自动回答客户咨询，提供个性化的服务建议。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对客户评价进行情感分析，了解客户对服务的满意度和需求，为改进服务质量提供依据。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自然语言处理技术在订单处理中应用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https://d.book118.com/225304234204011120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2024-09-23T02:08:07.985</cp:lastPrinted>
  <dcterms:created xsi:type="dcterms:W3CDTF">2024-09-22T18:08:08Z</dcterms:created>
  <dcterms:modified xsi:type="dcterms:W3CDTF">2024-09-22T18:08:10Z</dcterms:modified>
</cp:coreProperties>
</file>