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868BF-85CA-4927-A5FB-01C581BE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74383-3F5E-42C2-BB3F-4AC9C691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947E7-355E-49F2-9245-E48871E75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574EE-56ED-473F-BF03-14ADA263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55519-1482-498C-84C6-B87A6F9F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F1A30-2C3D-473A-8BF7-89E5D5AA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86337-35D8-4B05-B8DC-D85A1A57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3B567-5A43-42F8-B653-3A5DA9BE8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F2E42-EAF8-4058-B16B-1B647FFD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188BF-6628-4D9F-852A-7B8B69A7C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9C155-75A5-4069-8BB4-0C164B40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10020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抗疫心理健康教育讲座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疫情下的心理调适技巧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心理健康资源分享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973" b="299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全球疫情爆发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自2020年初以来，全球范围内爆发了严重的疫情，给人们的生命安全和心理健康带来了巨大挑战。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心理健康问题凸显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疫情期间，人们长期处于居家隔离状态，社交互动受限，导致焦虑、抑郁等心理健康问题日益突出。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面对疫情带来的心理压力和挑战，开展心理健康教育讲座显得尤为重要，旨在提高公众的心理健康意识和应对能力。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42" r="21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通过讲座的形式，向公众普及心理健康知识，提供心理疏导和支持，帮助大家更好地应对疫情带来的心理压力。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增强公众的心理健康意识，提高自我调节和应对压力的能力，促进社会整体心理健康水平的提升。同时，也有助于缓解疫情对社会造成的负面影响，促进社会稳定和发展。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面对疫情，人们普遍存在焦虑和恐惧情绪，担心自身及家人的健康，对未来的不确定性感到恐慌。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疫情爆发后，人们的生活和工作受到严重影响，社交距离和隔离措施导致人们感到无助和不安。媒体和社交平台上的信息过载也加剧了人们的焦虑情绪。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556" r="45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长期居家隔离和社交限制可能导致人们感到孤独和抑郁，影响情绪和心理健康。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在疫情期间，人们失去了与亲朋好友的面对面交往，限制了正常的社交活动。对于一些人来说，长期的隔离和孤独可能会导致情绪低落、失去兴趣和产生无助感。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抑郁和孤独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疫情期间，许多人面临睡眠问题，如失眠、睡眠质量差等。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焦虑、恐惧和抑郁情绪可能导致人们过度思考和紧张，进而影响睡眠。此外，生活习惯的改变，如白天长时间卧床或晚上熬夜看新闻等，也可能导致睡眠问题。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疫情期间，大量关于疫情的信息通过媒体和社交平台传播，导致人们信息过载。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信息过载可能引发人们的焦虑情绪，因为人们会不断关注和学习新的信息和知识，以保持安全和健康。然而，过多的信息和不确定性也可能使人们感到困惑和不安。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保持乐观、积极的心态，相信国家和政府能够控制疫情，避免过度恐慌和焦虑。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积极面对疫情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正面思考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400" r="104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培养感恩心态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21" r="293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将挑战视为成长的机会，关注疫情中的积极方面，如社会团结、医护人员英勇等。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珍惜生命、健康和家人，感恩在疫情期间得到的帮助和支持。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保持健康的作息时间，早睡早起，保证充足的睡眠时间。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4106" r="3410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合理搭配营养，多吃蔬菜水果，保持身体健康。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在家进行适当的运动，如瑜伽、健身操等，有助于调节身心状态。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合理安排生活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面对疫情带来的压力和不确定性，接受情绪的波动，并寻找合适的情绪调节方式。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接受情绪变化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学会自我调节情绪，通过冥想、深呼吸、放松训练等方式缓解紧张和焦虑。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与家人、朋友保持联系，分享感受和经历，共同度过难关。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https://d.book118.com/225310020332011122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2024-09-26T14:39:49.565</cp:lastPrinted>
  <dcterms:created xsi:type="dcterms:W3CDTF">2024-09-26T06:39:49Z</dcterms:created>
  <dcterms:modified xsi:type="dcterms:W3CDTF">2024-09-26T06:39:51Z</dcterms:modified>
</cp:coreProperties>
</file>