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A40B7-4839-4DA7-B68A-7F269834C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6F996-27C2-4515-A922-2242BB492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EACBD-6C8F-4F26-BFF1-4DB873FA2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3B6E6-173C-43AF-942A-5D60AF01F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AE6B36-5AB5-403B-AF9B-6874A073F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956DD0-A1CD-4316-9464-2296400AB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C2D8A7-9959-41E6-A187-E7EAFEA82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9927F-2D7B-4930-AE3C-2F28A6B62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8F5EE-2BA1-48BA-8DAD-055E5222F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0E188-9C78-4746-85CD-2D7D73C96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4B3F0-B149-44FD-BA7D-62403A980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13142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瘢痕妊娠介入护理\n## 1.瘢痕妊娠概述及诊断\n### 1.1瘢痕妊娠的定义与发生原因\n### 1.2瘢痕妊娠的临床表现与诊断方法\n### 1.3瘢痕妊娠的严重性及潜在风险\n## 2.瘢痕妊娠的介入治疗方法\n### 2.1介入治疗的概念与优势\n### 2.2不同类型的介入治疗方法\n### 2.3介入治疗的适应症与禁忌症\n## 3.瘢痕妊娠介入治疗前的护理准备\n### 3.1患者的心理护理与沟通\n### 3.2患者的身体准备与检查\n### 3.3治疗环境的准备与器械消毒\n## 4.瘢痕妊娠介入治疗过程中的护理配合\n### 4.1介入治疗过程中的观察与监测\n### 4.2患者的疼痛管理与舒适护理\n### 4.3并发症的预防与紧急处理\n## 5.瘢痕妊娠介入治疗后的护理措施\n### 5.1患者的休息与恢复指导\n### 5.2患者的饮食指导与营养补充\n### 5.3患者的随访与健康管理\n## 6.瘢痕妊娠介入护理的质量评估与持续改进\n### 6.1护理质量评估的方法与标准\n### 6.2护理持续改进的策略与措施\n### 6.3护理团队的专业培训与能力提升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瘢痕妊娠介入护理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瘢痕妊娠概述及诊断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瘢痕妊娠是指胚胎着床在子宫剖宫产瘢痕处的一种异位妊娠</a:t>
                </a:r>
                <a:endParaRPr/>
              </a:p>
            </p:txBody>
          </p:sp>
          <p:sp>
            <p:nvSpPr>
              <p:cNvPr id="2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剖宫产手术后的子宫瘢痕处组织愈合不良，导致胚胎在此着床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瘢痕妊娠的发生率逐年上升，可能与剖宫产率的增加有关</a:t>
                </a:r>
                <a:endParaRPr/>
              </a:p>
            </p:txBody>
          </p:sp>
        </p:grpSp>
        <p:grpSp>
          <p:nvGrpSpPr>
            <p:cNvPr id="22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瘢痕妊娠的发生原因</a:t>
                </a:r>
                <a:endParaRPr/>
              </a:p>
            </p:txBody>
          </p:sp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子宫瘢痕处组织愈合不良，导致局部血管增生、薄弱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胚胎着床在瘢痕处，局部血流丰富，容易导致出血</a:t>
                </a:r>
                <a:endParaRPr/>
              </a:p>
            </p:txBody>
          </p:sp>
          <p:sp>
            <p:nvSpPr>
              <p:cNvPr id="22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瘢痕妊娠的定义与发生原因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瘢痕妊娠的临床表现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妊娠早期出现阴道流血，量可多可少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子宫增大，瘢痕处可见包块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严重者可出现失血性休克、子宫破裂等并发症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瘢痕妊娠的诊断方法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B超检查：可见子宫前壁瘢痕处有妊娠囊，与子宫腔相通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血β-HCG测定：血β-HCG水平升高，但一般低于正常妊娠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腹腔镜检查：可明确诊断，同时可行手术治疗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瘢痕妊娠的临床表现与诊断方法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瘢痕妊娠的严重性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胚胎着床在瘢痕处，容易导致出血，严重时可危及孕妇生命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瘢痕妊娠可能导致子宫破裂、失血性休克等严重并发症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瘢痕妊娠的潜在风险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胎儿畸形、生长受限：由于瘢痕处局部血流丰富，可能导致胎儿畸形或生长受限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妊娠晚期子宫破裂：随着孕周的增加，子宫破裂的风险逐渐增加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分娩时大出血：瘢痕妊娠分娩时，子宫收缩不良，容易导致大出血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瘢痕妊娠的严重性及潜在风险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瘢痕妊娠的介入治疗方法</a:t>
            </a:r>
            <a:endParaRPr/>
          </a:p>
        </p:txBody>
      </p:sp>
      <p:sp>
        <p:nvSpPr>
          <p:cNvPr id="26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介入治疗的概念与优势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介入治疗的概念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介入治疗是一种通过导管等技术，对病变部位进行治疗的方法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瘢痕妊娠的介入治疗主要是通过导管堵塞子宫瘢痕处的血管，减少出血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介入治疗的优势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创伤小，恢复快：与传统手术相比，介入治疗创伤小，恢复快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效果好，并发症少：介入治疗可有效地减少出血，降低并发症的发生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不同类型的介入治疗方法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经导管动脉栓塞术（TAE）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通过导管将栓塞剂注入子宫动脉，堵塞瘢痕处的血管，减少出血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TAE是瘢痕妊娠介入治疗的主要方法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经阴道宫腔镜下电切术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通过宫腔镜电切瘢痕处的妊娠组织，减少出血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适用于瘢痕妊娠早期，妊娠囊较小的情况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3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瘢痕妊娠伴有阴道流血，且出血量多者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瘢痕妊娠经药物治疗无效，仍有出血倾向者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瘢痕妊娠子宫破裂、失血性休克等严重并发症者</a:t>
                </a:r>
                <a:endParaRPr/>
              </a:p>
            </p:txBody>
          </p:sp>
          <p:sp>
            <p:nvSpPr>
              <p:cNvPr id="3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3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对介入治疗所用药物过敏者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严重的心血管疾病、肝肾功能不全者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妊娠晚期，胎儿已成熟者</a:t>
                </a:r>
                <a:endParaRPr/>
              </a:p>
            </p:txBody>
          </p:sp>
          <p:sp>
            <p:nvSpPr>
              <p:cNvPr id="3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介入治疗的适应症与禁忌症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瘢痕妊娠介入治疗前的护理准备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患者的心理护理与沟通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向患者解释瘢痕妊娠的危害及介入治疗的目的，消除患者的恐惧心理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鼓励患者保持乐观心态，增强信心，配合治疗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与患者及家属充分沟通，了解患者的病情及需求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介绍介入治疗的过程、可能出现的并发症及应对措施，取得患者及家属的同意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患者的身体准备与检查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身体准备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患者需空腹，排空大小便，做好手术准备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术区皮肤准备，防止感染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完善血常规、肝肾功能、心电图等检查，评估患者的身体状况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B超检查，了解瘢痕妊娠的位置、大小及与子宫腔的关系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治疗环境准备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保持治疗室整洁、安静，温度适宜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准备充足的抢救器械及药品，确保患者安全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器械消毒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严格按照消毒隔离制度，对介入治疗所需器械进行消毒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确保器械消毒合格，避免感染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治疗环境的准备与器械消毒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https://d.book118.com/225313142010011110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瘢痕妊娠介入护理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2024-09-15T02:32:37.764</cp:lastPrinted>
  <dcterms:created xsi:type="dcterms:W3CDTF">2024-09-14T18:32:37Z</dcterms:created>
  <dcterms:modified xsi:type="dcterms:W3CDTF">2024-09-14T18:32:39Z</dcterms:modified>
</cp:coreProperties>
</file>