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70F69-10A1-4AF2-A95F-42C048018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87132-6D91-458E-A566-0376DD2C5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E377B-6695-4690-AB2D-ABCB2C205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179006-2E88-481D-9A59-AFC9D5485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6D1C1A-BEDC-49A9-993A-543765161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FF2A3C-6CB0-4822-90F9-3B5A7E823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AFD60F-5218-4BBA-AD4E-BCDBE10F3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0A099-A2A9-4853-A4CF-D4BA4C846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A92B4-4AF4-47E6-8104-E418E8962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FE369-AFE4-47F6-B21F-95D0E2570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1A3EE-A702-475B-A023-55D1C807C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3131430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智慧药房十大品牌简介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智慧药房行业概述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智慧药房十大品牌评选标准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智慧药房十大品牌介绍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智慧药房行业未来趋势与展望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智慧药房行业的发展机遇与挑战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相关链接与联系方式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智慧药房行业概述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智慧药房是指基于人工智能、物联网、大数据等先进技术，实现药房全流程自动化、智能化管理的系统。其特点包括：自动化配药、药品管理、用药提醒、远程问诊等。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以患者为中心：智慧药房以患者为中心，提供便捷、高效的医疗服务，如快速配药、用药提醒等。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优化医疗资源配置：智慧药房优化了医疗资源的配置，提高了医疗服务的效率和质量。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高科技应用：智慧药房运用了多种高科技手段，如人工智能、机器学习、云计算等，使得药房管理更加高效、精准。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智慧药房的定义与特点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智慧药房的概念在2010年左右开始出现，主要是在一些大型医院进行试点。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探索阶段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542" b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875" r="17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从2015年开始，智慧药房得到了快速发展，越来越多的医院和企业开始投入研发和推广。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目前，智慧药房已经进入了成熟阶段，成为医疗行业的一个重要方向。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智慧药房的发展历程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随着医疗技术的不断发展和人们健康意识的提高，智慧药房市场规模持续扩大。据统计，2019年我国智慧药房市场规模约为100亿元，预计到2025年将达到300亿元。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智慧药房市场增长趋势明显，一方面是由于技术进步和政策支持，另一方面是由于人们对于高效、便捷的医疗服务的需求增加。未来几年，智慧药房市场将继续保持高速增长。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智慧药房的市场规模与增长趋势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智慧药房十大品牌评选标准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简要介绍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这些品牌在医药流通领域具有较高的知名度和影响力，品牌形象鲜明，能够快速获得客户的信任和认可。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评选标准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品牌在市场上的知名度和影响力，以及品牌形象的塑造和传播。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排名前五的品牌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国药控股、华润医药、上海医药、同仁堂、九州通。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品牌知名度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排名前五的品牌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药师帮、阿里健康、京东大药房、老百姓大药房、一心堂。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简要介绍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这些企业在产品研发和创新方面取得了显著成果，能够推出更具创新性和竞争力的产品，满足不同客户的需求。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评选标准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企业在产品研发、技术创新方面的表现，以及产品线是否具有独特性和竞争优势。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产品创新性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企业在市场上的份额和覆盖范围，以及销售业绩和增长速度。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评选标准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国药控股、华润医药、上海医药、九州通、老百姓大药房。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排名前五的品牌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这些企业在医药流通领域占据较大的市场份额，销售业绩稳定增长，具有较强的市场竞争力。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简要介绍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市场占有率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评选标准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企业提供服务的专业性、可靠性、及时性等方面，以及客户满意度和口碑。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排名前五的品牌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阿里健康、京东大药房、药师帮、老百姓大药房、一心堂。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简要介绍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这些企业在服务方面表现出色，能够提供专业、可靠、及时的服务，客户满意度较高，具有良好的口碑。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服务质量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智慧药房十大品牌介绍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药易购作为国内领先的医药电商企业，通过线上线下相结合的方式为消费者提供全方位的药品销售服务。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药易购致力于打造全方位的智慧药房管理系统，通过智能化、信息化手段提高药品销售和管理的效率。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药易购拥有完善的仓储和配送体系，能够快速、准确地为消费者提供药品配送服务。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第一品牌：药易购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健民集团是一家以医药工业为主导的大型综合性医药企业，拥有众多知名药品品牌。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健民集团积极推进智慧药房建设，通过引入智能化设备和系统，优化药品管理流程，提高药品销售和管理的效率。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健民集团注重技术创新和研发，拥有多项药品专利和核心技术，为企业的持续发展提供了强有力的支撑。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第二品牌：健民集团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37353" y="2404706"/>
            <a:ext cx="670328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271485" y="1863863"/>
            <a:ext cx="3274807" cy="327480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18543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36831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642991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661279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5990360" y="2058700"/>
            <a:ext cx="692012" cy="692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08648" y="2181631"/>
            <a:ext cx="655436" cy="446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10" name="Connector 10"/>
          <p:cNvCxnSpPr/>
          <p:nvPr/>
        </p:nvCxnSpPr>
        <p:spPr>
          <a:xfrm flipH="1">
            <a:off x="273222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518866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一心堂是一家全国性的医药连锁企业，拥有众多门店和完善的销售网络。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875468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一心堂积极推进智慧药房建设，通过引入智能化设备和系统，优化药品管理流程，提高药品销售和管理的效率。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290683" y="3421503"/>
            <a:ext cx="2091366" cy="13971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一心堂注重服务质量提升和消费者体验改善，致力于为消费者提供更加便捷、高效、安全的药品销售服务。</a:t>
            </a:r>
          </a:p>
        </p:txBody>
      </p: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097" r="16097"/>
          <a:stretch>
            <a:fillRect/>
          </a:stretch>
        </p:blipFill>
        <p:spPr>
          <a:xfrm>
            <a:off x="8376853" y="1993076"/>
            <a:ext cx="3064070" cy="3016380"/>
          </a:xfrm>
          <a:prstGeom prst="ellipse">
            <a:avLst/>
          </a:prstGeom>
        </p:spPr>
      </p:pic>
      <p:cxnSp>
        <p:nvCxnSpPr>
          <p:cNvPr id="15" name="Connector 15"/>
          <p:cNvCxnSpPr/>
          <p:nvPr/>
        </p:nvCxnSpPr>
        <p:spPr>
          <a:xfrm flipH="1">
            <a:off x="5100616" y="2404706"/>
            <a:ext cx="0" cy="285705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第三品牌：一心堂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老百姓大药房是一家全国性的医药连锁企业，拥有众多门店和完善的销售网络。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老百姓大药房积极推进智慧药房建设，通过引入智能化设备和系统，优化药品管理流程，提高药品销售和管理的效率。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老百姓大药房注重服务质量提升和消费者体验改善，致力于为消费者提供更加便捷、高效、安全的药品销售服务。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第四品牌：老百姓大药房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https://d.book118.com/225313143043011040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2024-08-31T03:51:49.074</cp:lastPrinted>
  <dcterms:created xsi:type="dcterms:W3CDTF">2024-08-30T19:51:49Z</dcterms:created>
  <dcterms:modified xsi:type="dcterms:W3CDTF">2024-08-30T19:51:51Z</dcterms:modified>
</cp:coreProperties>
</file>