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F44BCA-6BAC-4808-8322-4CE03287C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2C367-D5D9-4360-9FDC-47F8FCFE1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F551C1-0185-47AD-9409-EA9A867D8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9BB2C0-0D98-4260-8674-6AF2EB72E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1D566C-1B36-43B0-9F31-2B1ED856E9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1BC85C-F12D-46F9-B72A-9C2A6FD11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E35F59-BEEA-49F0-A4A6-0EB8B7AE29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943D64-8DFA-4AEB-A905-065D0E762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4B49E-8B4D-4B16-A7B8-28FD8F04C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FFC4D-4D70-415F-95B7-E30AD8323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E114D-AED5-48C7-B8F8-943DD5BFA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1321214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线性代数在后续课程中的应用举例课件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矩阵运算与数值分析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向量空间与线性变换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线性方程组与优化问题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矩阵在机器学习中的应用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线性代数的定义与重要性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线性代数是数学的一个重要分支，主要研究线性方程组、向量空间、矩阵等概念和性质。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在科学、工程和经济学等领域，线性代数被广泛应用于解决实际问题。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743" r="1174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在经济学中，线性代数可用于研究市场供需关系、预测经济趋势和进行风险评估等。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在物理、化学和生物等学科中，线性代数可用于描述和解决各种问题，如力学、电磁学和生态学等。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在计算机科学中，线性代数是学习数据结构、算法和计算机图形学等课程的基础。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线性代数在后续课程中的应用概述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矩阵运算与数值分析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矩阵加法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矩阵加法是线性代数中最基本的运算之一，它对应于向量空间中的向量加法。两个矩阵相加，对应位置的元素相加。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矩阵减法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矩阵减法也是线性代数中的基本运算之一，它对应于向量空间中的向量减法。两个矩阵相减，对应位置的元素相减。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矩阵乘法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矩阵乘法是线性代数中最重要的运算之一，它对应于向量空间中的向量数乘。两个矩阵相乘，对应位置的元素相乘并求和。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矩阵运算</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三角分解是一种将一个复杂矩阵分解为一个下三角矩阵和一个上三角矩阵之和的方法。这种方法在解决线性方程组和计算行列式值等方面有广泛应用。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三角分解</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特征值分解是一种将一个矩阵分解为一个对角矩阵和该矩阵的逆矩阵之积的方法。这种方法在解决特征值问题和判断矩阵稳定性等方面有广泛应用。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特征值分解</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矩阵分解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特征值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特征值是线性代数中一个重要概念，它是一个矩阵所具有的特定数值，当该数值乘以矩阵的某一行或列时，结果仍然是该行或列。特征值在解决特征值问题和判断矩阵稳定性等方面有广泛应用。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特征向量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特征向量是线性代数中一个重要概念，它是一个非零向量，当该向量乘以一个特征值时，结果仍然是该向量。特征向量在解决特征值问题和判断矩阵稳定性等方面有广泛应用。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特征值与特征向量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线性代数是解决线性方程组问题的基础工具之一，通过消元法、迭代法和矩阵分解等方法，可以求解大规模线性方程组问题。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最优化问题的求解</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线性代数在求解最优化问题中也有广泛应用，例如通过梯度下降法和牛顿法等算法，可以求解最小二乘问题和凸优化问题等。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线性方程组的求解</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数值分析中的线性代数应用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https://d.book118.com/225313212144011041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2024-09-02T03:14:50.245</cp:lastPrinted>
  <dcterms:created xsi:type="dcterms:W3CDTF">2024-09-01T19:14:50Z</dcterms:created>
  <dcterms:modified xsi:type="dcterms:W3CDTF">2024-09-01T19:14:52Z</dcterms:modified>
</cp:coreProperties>
</file>