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9FB7B-6FD1-4583-AED1-F2DA70BAD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9695B-76C6-4606-9CB2-76ED63DE0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4F67D-AB6A-41B9-8AA3-F2E277099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0126D-D14C-483A-B2AA-1E90C1BDD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E807E-CA67-4446-B86D-B9B6268E0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28713-BD6E-459B-AC6A-B93B57EA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8A029F-E223-4D4F-9177-9586EF142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21E5E-2B6A-4A25-9C64-DAA9DF9FB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B767A-5268-4E00-AF38-F029A5D3C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1AC9C-9417-456F-83F9-D8AE9E09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5CF7C-F60E-4210-A96E-8D8713539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132202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河南省经济发展的态势分析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河南省经济发展现状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河南省经济发展优势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河南省经济发展挑战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河南省经济发展机遇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河南省经济发展趋势预测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推动河南省经济发展的建议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通过对河南省近年来的经济发展数据进行梳理和分析，了解其经济发展的总体情况、主要特点和存在问题。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分析河南省经济发展现状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结合国内外经济形势和河南省自身条件，预测其未来经济发展的趋势和可能面临的挑战。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探讨河南省经济发展趋势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根据分析结果，提出针对性的政策建议，为河南省实现经济持续、健康、快速发展提供参考。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提出促进河南省经济发展的建议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河南省经济发展现状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包括经济增长、产业结构、投资消费、对外开放等方面的情况。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河南省经济发展存在的问题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如产业结构不合理、创新能力不足、区域发展不平衡等。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河南省经济发展趋势预测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结合国内外经济形势和河南省自身条件，对其未来经济发展趋势进行预测。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促进河南省经济发展的建议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提出针对性的政策建议，如优化产业结构、加强科技创新、推动区域协调发展等。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河南省经济发展现状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财政收入与支出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河南省财政收入稳步增长，支出结构不断优化，为经济社会发展提供了有力保障。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GDP总量及增速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河南省GDP总量持续稳定增长，增速高于全国平均水平，表现出强劲的经济增长势头。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人均GDP及排名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河南省人均GDP逐年提升，在全国的排名不断前移，反映出人民生活水平的提高。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总体经济规模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农业基础地位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河南省作为农业大省，农业产值占比虽逐年下降，但仍是重要的经济支柱，粮食产量稳居全国前列。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工业主导地位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河南省工业发展迅速，工业产值占比逐年提升，形成了以装备制造、食品制造、新材料等为主导的产业体系。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服务业发展迅猛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近年来，河南省服务业发展迅速，占比不断提高，尤其是现代物流、文化旅游等新兴产业蓬勃发展。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地区间发展不平衡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河南省内各地区间经济发展存在不平衡现象，一些地区如豫北、豫西地区相对滞后，需加大扶持力度。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城乡发展差距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河南省城乡发展差距较大，农村地区经济发展相对滞后，需加快推进乡村振兴战略。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中心城市带动作用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郑州、洛阳等中心城市经济发展迅速，对周边地区产生了显著的辐射带动作用。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区域发展差异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河南省经济发展优势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4" b="1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河南省位于中国中部地区，是连接东西、贯通南北的重要交通枢纽，具有承东启西、连南贯北的区位优势。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河南省交通网络发达，拥有高速公路、铁路、航空和水运等多种交通方式，为经济发展提供了便利的交通条件。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区位优势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交通网络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资源优势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河南省人口众多，劳动力资源丰富，为经济发展提供了充足的人力资源保障。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河南省是中国重要的农业大省，拥有丰富的农业资源，如小麦、玉米、棉花等农产品产量居全国前列。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农业资源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河南省矿产资源丰富，已探明储量的矿种达100多种，其中煤炭、石油、天然气等能源矿产和铝土矿、黄金、钼等金属矿产储量较大。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国家政策支持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产业政策支持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政策优势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近年来，国家出台了一系列支持中部地区崛起的政策措施，为河南省经济发展提供了有力保障。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河南省政府积极推动经济转型升级，出台了一系列招商引资、优化营商环境等政策措施，吸引了众多企业和投资者前来投资兴业。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河南省政府重点支持先进制造业、现代服务业等产业发展，推动传统产业转型升级和新兴产业培育壮大。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河南省经济发展挑战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产业结构调整压力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传统产业占比过高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河南省目前的产业结构中，传统产业如农业、能源、化工等占比较高，新兴产业发展相对滞后。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转型升级需求迫切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随着全球经济的深刻变革和技术的飞速发展，传统产业面临巨大的转型升级压力，需要加快向高技术、高附加值方向转型。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https://d.book118.com/225313220210011101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2024-09-10T01:18:43.766</cp:lastPrinted>
  <dcterms:created xsi:type="dcterms:W3CDTF">2024-09-09T17:18:43Z</dcterms:created>
  <dcterms:modified xsi:type="dcterms:W3CDTF">2024-09-09T17:18:46Z</dcterms:modified>
</cp:coreProperties>
</file>