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85E339-9523-4579-ADEA-3B7BC59CB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EADA5-D1B9-4BAB-A191-8A5905AE3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C3D37F-55CD-4A4B-BA9C-907BFFE43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7906EA-A948-4673-B4B0-0EF0ED1B6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A29232-A43D-413D-83AE-32EDDA2A2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D10DE6-DEB7-419C-8FEE-03389A7E0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992F61-3CF2-4715-AB12-64BCEC431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10FAB9-6FCA-4C96-96C3-6EDFB5127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D7FBE0-7559-40FA-A3B2-E6B4A1621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8E523F-9332-4D9E-8817-7B839E495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AC2C96-538E-45A3-BAB7-BB9EEC6D8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32011023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工作计划安排会议纪要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会议背景与目的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上阶段工作总结回顾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本阶段工作计划安排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风险挑战识别及应对措施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监督检查与评估反馈机制建立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下一步工作展望与要求提出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会议背景与目的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随着公司业务规模的不断扩大，需要更加高效、有序地推进各项工作。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公司业务发展需求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加强部门间、团队间的协作与沟通，确保工作计划的有效实施。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通过合理的工作计划安排，提高工作效率与质量，实现公司目标。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提高工作效率与质量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会议背景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明确工作计划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通过会议讨论，明确各部门、各团队的工作计划，确保工作有序推进。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协调资源分配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根据工作计划的需求，协调公司内外部资源，确保工作计划的顺利实施。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加强团队协作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促进部门间、团队间的沟通与合作，共同推进工作计划的完成。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会议目的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对工作计划进行整体把控和指导。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公司高层领导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负责各自部门工作计划的制定和实施。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各部门经理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负责具体项目的计划安排和实施。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项目负责人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提供必要的支持和协助。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其他相关人员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144" r="1914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参会人员及角色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上阶段工作总结回顾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9983" b="1998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完成情况概述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任务完成情况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上阶段我们共完成了20项任务，其中包括10项重要任务和10项常规任务，任务完成率达到了90%。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时间节点把控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在时间节点的把控上，我们严格按照计划进行，确保了各项任务的按时完成。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在团队协作方面，我们积极沟通、互相支持，共同应对了任务中的难点和问题。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突出成绩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在完成任务的过程中，我们取得了多项突出成绩，如某项任务的完成质量得到了客户的高度评价、某项工作的效率得到了大幅提升等。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我们在工作中尝试了新的方法和思路，如引入新技术、优化工作流程等，取得了不错的效果。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团队协作亮点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在团队协作方面，我们展现了高度的团结精神和协作能力，共同克服了任务中的困难和挑战。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亮点与成绩展示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在工作中，我们发现某些任务的完成效率不高，主要是由于工作流程不够优化、部分员工技能水平不够等原因造成的。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工作效率问题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在团队协作中，有时存在沟通不畅、协作不够紧密的情况，这主要是由于部分员工缺乏沟通技巧、团队默契度不够等原因造成的。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沟通协作问题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在资源分配方面，有时存在资源不足或分配不合理的情况，这主要是由于计划安排不够周密、资源调配不够灵活等原因造成的。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资源分配问题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本阶段工作计划安排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5" name="Freeform 5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7" name="AutoShape 17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总体目标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任务分解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AutoShape 113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AutoShape 123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AutoShape 162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AutoShape 163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AutoShape 172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AutoShape 173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AutoShape 182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AutoShape 183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AutoShape 192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AutoShape 193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AutoShape 202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AutoShape 203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AutoShape 212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AutoShape 213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AutoShape 222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AutoShape 223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Freeform 233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1" name="AutoShape 231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Freeform 241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9" name="AutoShape 239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Freeform 249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7" name="AutoShape 247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Freeform 257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5" name="AutoShape 255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Freeform 265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3" name="AutoShape 263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Freeform 273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1" name="AutoShape 271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Freeform 281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9" name="AutoShape 279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Freeform 289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7" name="AutoShape 287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Freeform 297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5" name="AutoShape 295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Freeform 305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3" name="AutoShape 303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Freeform 313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1" name="AutoShape 311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Freeform 321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9" name="AutoShape 319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Freeform 329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7" name="AutoShape 327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Freeform 337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5" name="AutoShape 335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Freeform 345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3" name="AutoShape 343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Freeform 353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1" name="AutoShape 351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Freeform 361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9" name="AutoShape 359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Freeform 369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7" name="AutoShape 367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Freeform 377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5" name="AutoShape 375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Freeform 385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2" name="Group 382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3" name="AutoShape 383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4" name="AutoShape 384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本阶段工作以实现项目整体进度为目标，确保各项任务按期完成。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根据项目需求，将整体目标细化为具体的可执行任务，明确各项任务的负责人、完成时间和验收标准。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总体目标与任务分解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梳理出对项目整体进度具有重要影响的关键任务，进行重点关注和推进。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关键项目识别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500" r="6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推进计划制定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进度监控与调整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针对关键任务，制定详细的推进计划，包括任务分解、资源调配、风险应对措施等。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建立定期汇报机制，及时掌握关键任务进展情况，并根据实际情况进行调整和优化。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关键项目推进计划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https://d.book118.com/225320110230011101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2024-09-10T04:55:12.998</cp:lastPrinted>
  <dcterms:created xsi:type="dcterms:W3CDTF">2024-09-09T20:55:13Z</dcterms:created>
  <dcterms:modified xsi:type="dcterms:W3CDTF">2024-09-09T20:55:15Z</dcterms:modified>
</cp:coreProperties>
</file>