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67B9F-FBF5-46A6-A7C7-B2424CD6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FE429-BB18-4752-95B4-221D72008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FE0F0-A563-4F26-8B07-0699FD15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7DBAB-2A0D-4922-BCA7-2B0B12EA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EC840-33E3-4390-AF65-8E896AD8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F95E4-57BE-48ED-8A86-EEADD477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C2DE3-38FD-43EF-B3B6-620908D5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CB73C-F34C-4BFC-8106-0CEB8082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B2958-2CDA-4469-B460-DF7D5C6DF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1F2D9-5428-44A8-9D5F-12E34815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363B9-C5C8-4C1B-B241-378BE5D2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22124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听力理解教学设计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听力理解概述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教学目标与内容设计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课堂活动设计与实施策略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听力理解概述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46" b="23246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听力理解是语言学习的四项基本技能之一，对于提高学生的语言综合运用能力和交际能力具有重要作用。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听力理解是指通过听觉器官接收并解析语言信息，进而理解其意义的过程。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听力理解定义与重要性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656" b="1865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听力理解过程包括预听、听中、听后三个阶段，涉及注意、记忆、思维、判断等多种心理活动。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听力理解技能包括辨音能力、信息获取能力、预测与推理能力、笔记能力等。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听力理解过程及技能要求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827" r="982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不同学习者的听力水平、学习风格、兴趣爱好等存在差异，需要针对其特点进行教学设计。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通过分析学习者的学习需求，确定教学目标和教学内容，以满足其在学术、职业或日常生活中的听力需求。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学习者特点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学习者特点与需求分析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教学目标与内容设计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501" b="3350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确定听力技能培养目标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包括理解主旨大意、获取具体信息、推断隐含意义等。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设定层次化目标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针对不同水平学生，设定不同难度的听力理解目标。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明确预期成果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确保学生能够运用所学听力技能解决实际问题，如听懂日常对话、学术讲座等。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选用真实语料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选择真实场景下的对话、新闻报道、学术讲座等作为听力材料。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注重材料多样性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涵盖不同主题、不同口音、不同语速的听力材料，以提高学生适应能力。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结合音频、视频等多媒体手段，提供更丰富的听力体验。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选择合适教材与辅助资源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注重技能训练梯度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针对不同听力技能，设计相应的训练内容和梯度。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由浅入深安排内容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从简单日常对话开始，逐渐增加难度，过渡到复杂学术讲座等。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合理安排教学进度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确保学生有足够时间消化、吸收所学知识，稳步提高听力水平。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制定循序渐进内容计划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教学方法与手段选择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https://d.book118.com/225322124044011104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2024-09-13T22:05:41.038</cp:lastPrinted>
  <dcterms:created xsi:type="dcterms:W3CDTF">2024-09-13T14:05:41Z</dcterms:created>
  <dcterms:modified xsi:type="dcterms:W3CDTF">2024-09-13T14:05:42Z</dcterms:modified>
</cp:coreProperties>
</file>