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CF61E7-A18C-4C96-9218-6D3A56988E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8EAC-D8E3-4B97-848D-B136FA6A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547D-F3C6-4331-BF73-F1427F7C8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38D94-4B90-416B-93EB-3A4340A5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ADD08-A858-4C1D-A01B-6F11333B2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A2EBB-2FF9-4804-9131-E5AEFB4E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FAC2C-E9EB-4D12-8D93-FDA87CBC2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CFE26-677E-4217-A2A3-5B71ACE08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8297C-EC83-4031-B646-B261ED2E1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3A6D8-30CE-4287-80E5-F7C197062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BCED3-9F6E-40EB-8DC8-21289254D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A9D4F-7C42-493A-B266-B89AD2B8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48D3D3-8348-434E-A5AB-885DBA1ED21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1AA500-5D04-4D4F-B326-A65989DC3A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232211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诗人分享会聆听诗人阐述诗词背后的情感和思想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诗歌的起源与演变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诗人的创作与表达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诗歌的主题与意义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诗歌朗诵与解读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诗歌的跨文化交流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诗歌的起源与演变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诗歌起源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诗歌是一种通过语言表达情感和思想的文学形式，早期诗歌形式简单直接，主要用于歌颂神秘的自然现象和人类生活中的重要事件。随着文化的发展，诗歌在不同文化中逐渐演变出多样化的形式和主题，成为传承人类情感和思想的重要媒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古代诗歌传承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唐诗宋词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古代中国文化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荷马史诗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希腊文化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维吉尔的史诗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罗马文化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吠陀经典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印度文化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诗歌形式的演变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押韵与音律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诗歌韵律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浪漫主义、现代主义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文学运动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自由诗、实验诗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当代趋势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诗歌的表现手法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隐喻、暗喻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自然意象、心理意象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具象象征、抽象象征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象征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简练明了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富有韵律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引人入胜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音乐结合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绘画结合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舞蹈结合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诗歌的表现手法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抑扬顿挫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律动变化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情绪起伏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诗人的创作与表达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诗人的生平与作品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青莲居士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李白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浪淘沙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苏轼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三吏论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杜甫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诗人的创作过程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诗人的创作灵感来源广泛，写作技巧和习惯多种多样，形成独特的文学风格和特点。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文学视野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诗人的表达方式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表现真挚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诗人的社会影响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诗人的作品对社会产生深远影响，文化传承与社会改革中发挥着重要作用，对后世也有着持续的影响和启发。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诗人的社会影响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延续传统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社会改革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永恒价值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后世影响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诗歌的主题与意义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诗歌的情感表达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诗歌不仅仅是词句的堆砌，更是情感的抒发。爱情、友情、家国情怀等情感主题，以及诗歌中的忧伤、喜悦、思念等情感表达，都深深触动着读者的心灵，启发人们对生活的思考和体验。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诗歌的人生哲理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诗歌中表现的哲学思考和道德观念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体现的人生观和价值观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诗歌中对生命意义的探索和解读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对生命、死亡、命运等主题的探讨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诗歌中对人类文明和人生意义的思考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对人类存在意义的思考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对不公正、腐败、暴力等现象的关注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关注社会黑暗面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呼吁社会正义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反对暴力行为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对社会变革和进步的呼唤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期待社会改善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呼唤社会和谐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支持社会发展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诗歌的社会批判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对社会现实的反思和批评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揭示社会弊病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指出社会问题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反映社会现状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诗歌的艺术价值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诗歌的声韵之美和语言艺术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语言美学和音韵美感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体现诗歌作品的文学价值和审美特征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文学性和审美意义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通过意象和比喻塑造诗歌景象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图像表现和意境营造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诗歌作为一种文学形式，不仅展现出诗人的情感、思想，还承载着丰富多彩的意义。通过诗歌的主题和意义，人们可以更深刻地理解生活、社会和人性，感悟人生的真谛。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诗歌朗诵与解读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诗歌朗诵技巧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诗歌的朗诵需要准确把握节奏和语调，通过声音的起伏展现诗歌中的情感。朗诵中的仪态也是重要的表达方式，能够增强诗歌的表现力。声音处理和表现方式的选择，直接影响听众对诗歌的感受和理解。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https://d.book118.com/225323221103011123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诗人分享会聆听诗人阐述诗词背后的情感和思想</vt:lpstr>
      <vt:lpstr>目录</vt:lpstr>
      <vt:lpstr>第1章 诗歌的起源与演变</vt:lpstr>
      <vt:lpstr> </vt:lpstr>
      <vt:lpstr>古代诗歌传承</vt:lpstr>
      <vt:lpstr>诗歌形式的演变</vt:lpstr>
      <vt:lpstr>诗歌的表现手法</vt:lpstr>
      <vt:lpstr>诗歌的表现手法</vt:lpstr>
      <vt:lpstr>第二章 诗人的创作与表达</vt:lpstr>
      <vt:lpstr>诗人的生平与作品</vt:lpstr>
      <vt:lpstr> </vt:lpstr>
      <vt:lpstr>诗人的表达方式</vt:lpstr>
      <vt:lpstr>诗人的社会影响</vt:lpstr>
      <vt:lpstr>诗人的社会影响</vt:lpstr>
      <vt:lpstr>第3章 诗歌的主题与意义</vt:lpstr>
      <vt:lpstr> </vt:lpstr>
      <vt:lpstr>诗歌的人生哲理</vt:lpstr>
      <vt:lpstr>诗歌的社会批判</vt:lpstr>
      <vt:lpstr>诗歌的艺术价值</vt:lpstr>
      <vt:lpstr>总结</vt:lpstr>
      <vt:lpstr>第四章 诗歌朗诵与解读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2024-09-27T01:02:30.597</cp:lastPrinted>
  <dcterms:created xsi:type="dcterms:W3CDTF">2024-09-26T17:02:30Z</dcterms:created>
  <dcterms:modified xsi:type="dcterms:W3CDTF">2024-09-26T17:02:32Z</dcterms:modified>
</cp:coreProperties>
</file>