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A5CF1-14B1-4A10-91F0-CDF4A4BA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F0788-28B9-4CC7-833F-50BDC4F6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BBA47-4391-4296-9441-B4C0DD25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E6DE0-7FF1-4B5E-924E-00CEE1A7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61ABE-718A-49BA-8DDB-E1CD0CA95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2FFC4-4D52-4948-B57D-3F157111C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E5066-B771-4740-81F4-CF02014D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051D9-F6DE-4116-8722-7371DFEC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1BE23-CEA7-4812-97FF-1E86AFB4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DC792-CD7D-46E4-BD55-6EA3C36A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F339E-AC4F-46BE-B501-A387BB72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24101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竞聘的申请书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对竞聘岗位的认识和理解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自身条件与竞聘岗位的匹配度分析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竞聘成功后的工作设想和计划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对公司或部门的建议和意见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结束语及感谢信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姓名：[XXXXX]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07" r="275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XX大学XX专业本科，期间获得XX奖学金，具有扎实的专业基础和广泛的知识面。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熟练掌握XX、XX等相关技能，拥有XX证书和多年的实际工作经验。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工作经验及成果展示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在XX公司担任XX职位，负责XX工作，积累了丰富的实践经验和项目管理能力。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成功完成多个重要项目，如XX项目，实现了XX目标，获得了公司和客户的高度认可。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具有较强的沟通能力和团队协作精神，善于协调各方资源，推动项目进展。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对竞聘职位有深入的了解和认识，具备相关的工作经验和专业技能，能够快速适应新环境和新挑战。同时，具有较强的学习能力和创新意识，能够不断提升自己的能力和水平。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个人特长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个人特长和优势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对竞聘岗位的认识和理解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负责公司的市场开发工作，包括市场调研、制定营销策略、拓展销售渠道等，以实现公司的业务增长目标。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具备市场营销、商务拓展等相关工作经验，熟悉行业市场动态和竞争对手情况，具备较强的沟通协调能力和团队合作精神。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岗位职责和任职要求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市场部经理是公司市场营销工作的核心岗位，负责制定和执行公司的市场发展战略，对公司的业务增长和市场份额提升具有重要作用。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市场部经理需要领导市场部团队，协调内外部资源，推动市场营销工作的开展，确保公司业务的顺利推进和目标的达成。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岗位在公司或部门中的地位和作用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在未来的工作中，我希望能够充分发挥自己的专业能力和经验，带领市场部团队不断开拓创新，提升公司的品牌知名度和市场份额。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将深入了解公司的业务和市场情况，制定符合公司发展战略的市场营销计划。其次，我将加强团队建设，提升团队成员的专业素养和工作效率。最后，我将积极与相关部门沟通协调，确保市场营销工作的顺利开展和目标的达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对岗位工作的展望和规划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自身条件与竞聘岗位的匹配度分析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通过系统的学习和实践，掌握了与竞聘岗位相关的专业知识，能够满足岗位对专业能力的要求。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具备岗位所需的各项技能，包括技术技能、沟通技能、团队协作技能等，能够迅速适应岗位工作。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拥有强烈的学习意愿和学习能力，能够不断更新知识结构，适应岗位发展的需求。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知识结构、技能水平与岗位要求的契合度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能力素质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具备岗位所需的能力素质，如分析能力、判断能力、决策能力等，能够胜任岗位工作。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在工作中遇到问题时，能够迅速分析问题并找到解决方案，具备较强的应变能力。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在相关领域或岗位有丰富的工作经验，对岗位职责和业务流程有深入的了解和认识。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工作经验、能力素质与岗位需求的匹配度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https://d.book118.com/225324101321011121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2024-09-25T03:05:27.758</cp:lastPrinted>
  <dcterms:created xsi:type="dcterms:W3CDTF">2024-09-24T19:05:27Z</dcterms:created>
  <dcterms:modified xsi:type="dcterms:W3CDTF">2024-09-24T19:05:29Z</dcterms:modified>
</cp:coreProperties>
</file>