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75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1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4874D-966A-4A23-8BBD-E7D9FCC1A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399C7-82FF-42AE-9BA1-BF587DC73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BC898-7CDA-4B0F-813D-42D8DEE6B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DD7AA-3381-49BA-B41D-DE01B03BB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BD09ED-E111-4B03-82AE-94451D0B5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B23F68-896F-4D9E-A392-CAD94679B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5DAA3B-5B00-433C-9660-7464FE841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967D7-713D-4594-8CD2-325CEDB9F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08DF0-A40D-4E48-A9E0-17B193C58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44F46-351C-4257-BFCB-09E52C5E1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12796-7E9C-4E14-9F5B-8DEA70AB1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749" r:id="rId2"/>
    <p:sldLayoutId id="2147486750" r:id="rId3"/>
    <p:sldLayoutId id="2147486751" r:id="rId4"/>
    <p:sldLayoutId id="2147486752" r:id="rId5"/>
    <p:sldLayoutId id="2147486753" r:id="rId6"/>
    <p:sldLayoutId id="2147486754" r:id="rId7"/>
    <p:sldLayoutId id="2147486755" r:id="rId8"/>
    <p:sldLayoutId id="2147486756" r:id="rId9"/>
    <p:sldLayoutId id="2147486757" r:id="rId10"/>
    <p:sldLayoutId id="214748675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241042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托幼园所卫生保健工作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小无名,a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汇报人：小无名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托幼园所卫生保健工作的重要性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托幼园所卫生保健工作的主要内容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托幼园所卫生保健工作的要求与规范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托幼园所卫生保健工作的注意事项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托幼园所卫生保健工作的未来发展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托幼园所卫生保健工作的重要性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保障幼儿身体健康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预防疾病传播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促进幼儿健康成长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托幼园所卫生保健工作的主要内容</a:t>
            </a:r>
            <a:endParaRPr lang="zh-CN" altLang="en-US">
              <a:sym typeface="+mn-lt"/>
            </a:endParaRPr>
          </a:p>
        </p:txBody>
      </p:sp>
      <p:sp>
        <p:nvSpPr>
          <p:cNvPr id="10490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日常清洁消毒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饮食卫生管理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健康检查与预防接种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疾病预防与控制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安全教育与管理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托幼园所卫生保健工作的要求与规范</a:t>
            </a:r>
            <a:endParaRPr lang="zh-CN" altLang="en-US">
              <a:sym typeface="+mn-lt"/>
            </a:endParaRPr>
          </a:p>
        </p:txBody>
      </p:sp>
      <p:sp>
        <p:nvSpPr>
          <p:cNvPr id="10492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https://d.book118.com/225324104203011101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06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109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托幼园所卫生保健工作</vt:lpstr>
      <vt:lpstr>目录</vt:lpstr>
      <vt:lpstr>单击添加章节标题</vt:lpstr>
      <vt:lpstr>托幼园所卫生保健工作的重要性</vt:lpstr>
      <vt:lpstr>保障幼儿身体健康</vt:lpstr>
      <vt:lpstr>预防疾病传播</vt:lpstr>
      <vt:lpstr>促进幼儿健康成长</vt:lpstr>
      <vt:lpstr>托幼园所卫生保健工作的主要内容</vt:lpstr>
      <vt:lpstr>日常清洁消毒</vt:lpstr>
      <vt:lpstr>饮食卫生管理</vt:lpstr>
      <vt:lpstr>健康检查与预防接种</vt:lpstr>
      <vt:lpstr>疾病预防与控制</vt:lpstr>
      <vt:lpstr>安全教育与管理</vt:lpstr>
      <vt:lpstr>托幼园所卫生保健工作的要求与规范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2024-09-10T00:43:19.515</cp:lastPrinted>
  <dcterms:created xsi:type="dcterms:W3CDTF">2024-09-09T16:43:19Z</dcterms:created>
  <dcterms:modified xsi:type="dcterms:W3CDTF">2024-09-09T16:43:21Z</dcterms:modified>
</cp:coreProperties>
</file>