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3EC66AC-87B5-4829-8016-024CB5BA71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2AD8B1-5C5C-4DC7-A35E-2CFBD9A870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18DCDCC-92BC-44EE-9982-1698404177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62CC6D1-4887-4EAA-9788-572AAD53D9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75D1C42-99BA-4733-A5D3-3BEAA31CE55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1F1ED65-17D1-41E0-BDBC-7FAA74D0C2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0FE3E8D-F665-4939-99E6-45F3B48EBEB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4BD9A4-BE44-43B1-B3F7-3183171B84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00CDB2-369C-4D49-9E07-6BD5F95E0B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68ED6B-CC80-4480-A783-7DB524336A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B215F9-BE2A-48B0-82E7-9D49488F0C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5324202044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放射防护律例与标准课件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放射防护概述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放射防护法律法规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放射防护标准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放射防护实践与操作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放射防护教育与培训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放射防护案例分析</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放射防护概述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68" r="3256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3484" r="3348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5093" r="15093"/>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放射防护的定义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这些措施包括限制放射性物质的释放、控制辐射源、制定安全标准和规定等。</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放射防护是指采取一系列措施来保护人类和环境免受放射性物质的危害。</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095" b="17095"/>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放射防护的重要性</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放射性物质可以释放出辐射，对人类和环境造成潜在的危害，如癌症、遗传疾病等。</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放射防护可以降低这些危害的风险，保护人类健康和生态平衡。</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放射防护的历史可以追溯到20世纪初，当时人们开始认识到放射性物质的危害。</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随着科技的发展，人们对放射防护的认识不断提高，制定了一系列国际标准和规定。</a:t>
            </a:r>
          </a:p>
        </p:txBody>
      </p:sp>
      <p:pic>
        <p:nvPicPr>
          <p:cNvPr id="6" name="Picture 6"/>
          <p:cNvPicPr>
            <a:picLocks noChangeAspect="1"/>
          </p:cNvPicPr>
          <p:nvPr/>
        </p:nvPicPr>
        <p:blipFill>
          <a:blip r:embed="rId2"/>
          <a:srcRect t="7848" b="784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目前，放射防护已经成为一个全球性的问题，各国政府和国际组织都在积极推动放射防护的发展和研究。</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放射防护的历史与发展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放射防护法律法规</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国际放射防护委员会（ICRP）发布的原则和建议</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ICRP是国际上最具权威性的放射防护组织之一，其发布的原则和建议被广泛采纳为国际放射防护法规的基础。这些原则和建议涉及放射防护的基本原则、辐射防护标准、实践和监测等方面。</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联合国原子辐射效应科学委员会（UNSCEAR）的报告和…</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UNSCEAR是联合国下属的科学委员会，负责评估电离辐射对人类和环境的健康影响。该委员会发布的报告和建议为国际放射防护法规提供了科学依据和指导。</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国际放射防护法规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美国联邦法规（CFR）</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美国联邦法规是美国政府发布的法律文件，其中包含了美国联邦政府机构制定的规则和条例。美国联邦法规中有关放射防护的章节规定了放射实践的基本要求、辐射监测和控制、以及个人和环境的剂量限制等。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欧洲议会和理事会指令（EURATOM）</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EURATOM是欧洲联盟的一个机构，负责制定有关原子能的法律和政策。该机构发布的指令涉及放射实践的基本要求、辐射监测和控制、以及个人和环境的剂量限制等，旨在确保欧洲联盟内部的放射防护标准的一致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国家放射防护法规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美国，各州政府有权制定自己的放射防护法规。这些法规通常以联邦法规为基础，但可能根据各州的特定情况进行调整或补充。州级法规通常涵盖了放射实践的基本要求、辐射监测和控制、以及个人和环境的剂量限制等方面。</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州级法规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在某些地区，地方政府或行政区也可能制定自己的放射防护条例。这些条例通常适用于该地区内的特定设施或活动，以确保当地的放射防护标准得到遵守。</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地方条例</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地方放射防护法规</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03</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放射防护标准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国际放射防护标准</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ICRP是国际上权威的放射防护标准制定机构，其制定的标准被广泛采纳和应用。这些标准包括辐射防护的基本原则、辐射防护的实践和推荐、辐射防护的评价和监测等。</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国际放射防护委员会（ICRP）标准</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UNSCEAR是联合国下属的专门机构，负责评估电离辐射对人类和环境的影响。该机构制定的标准主要关注辐射对健康的影响和防护措施，为国际社会提供科学依据。</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联合国原子辐射效应科学委员会（UNSCEAR）标准</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美国国立卫生研究院（NIH）标准</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美国是全球放射防护标准的制定者和引领者之一，其国立卫生研究院制定了详细的放射防护标准和指南。这些标准和指南涵盖了医学、工业、科研等各个领域的放射防护要求，以确保人员的安全和健康。</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欧洲原子能共同体（EURATOM）标准</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EURATOM是欧洲联盟下属的专门机构，负责制定欧洲的放射防护标准和法规。这些标准和法规不仅关注职业人员的防护，还重视公众和环境的辐射安全。</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国家放射防护标准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https://d.book118.com/225324202044011121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2024-09-24T03:35:44.188</cp:lastPrinted>
  <dcterms:created xsi:type="dcterms:W3CDTF">2024-09-23T19:35:44Z</dcterms:created>
  <dcterms:modified xsi:type="dcterms:W3CDTF">2024-09-23T19:35:46Z</dcterms:modified>
</cp:coreProperties>
</file>