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1EB86F-093E-4DEB-89C0-6DA420AA11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AAC231-1FED-44AC-AFF6-2FDBB0A0BF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3AFA83-A4EF-44E4-87A8-5F7CF1C063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583DD8-9C79-46C3-8B18-4216A8FEDC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75A44F-C1AD-4BEF-903B-43C9FB01C1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0F0EFA-2F3B-477A-9CEA-6700F16B94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AFCD5C-6EE0-4B3D-86A6-F428822400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1C6994-C568-43EE-9EF1-A252936DB3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C402EF-0A60-4D78-B78B-8CCA873E60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7ED7CF-AC27-461C-B09D-5FEB92A77B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643091-BE2D-4FCB-9D7B-7FFD61AA52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330143202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基础院感知识培训</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solidFill>
                <a:latin typeface="Microsoft Yahei"/>
                <a:ea typeface="Microsoft Yahei"/>
                <a:cs typeface="Microsoft Yahei"/>
              </a:rPr>
              <a:t>汇报人：&lt;XXX&gt;</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solidFill>
                <a:latin typeface="Microsoft Yahei"/>
                <a:ea typeface="Microsoft Yahei"/>
                <a:cs typeface="Microsoft Yahei"/>
              </a:rPr>
              <a:t>2023-12-24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院感基础知识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院感防控措施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院感病例发现与报告</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院感监测与评估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院感教育与培训</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院感基础知识</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542" r="185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院感是指患者在医院接受治疗期间因接触病原体而引发的感染。院感控制对于保障患者安全、提高医疗质量具有重要意义。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院感是指在患者接受医疗服务过程中，由于接触病原体而引发的感染。这种感染不仅对患者健康造成威胁，还可能对医疗机构的正常运行产生影响。因此，院感控制是医疗管理中的重要环节，需要引起高度重视。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院感的定义与重要性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院感的传播途径主要包括接触传播、飞沫传播和空气传播等。了解这些传播途径有助于采取有效的预防措施。</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接触传播是指患者、医务人员和探视者在医院环境中直接或间接接触病原体而引起的感染传播方式。飞沫传播是指患者在咳嗽、打喷嚏或谈话时，将带有病原体的飞沫传播给他人。空气传播则是指病原体在空气中长时间悬浮，被人吸入后引起感染。</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院感的传播途径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2">
            <a:alphaModFix/>
          </a:blip>
          <a:srcRect l="25156" r="251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影响院感的因素包括患者自身免疫力、医疗操作、环境清洁度和医务人员防护措施等。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患者自身免疫力低下是导致院感发生的重要因素之一。此外，医疗操作过程中，如手术、穿刺等，可能会破坏皮肤黏膜屏障，增加感染风险。环境清洁度不够和医务人员防护措施不到位也是导致院感发生的重要原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院感的影响因素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院感防控措施</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手卫生是预防院内感染的第一道防线，通过正确的洗手和手消毒方法，可以显著降低感染传播的风险。</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医护人员在进行诊疗、护理操作前，接触患者后，以及接触患者周围环境后，都应按照规定正确洗手或使用手消毒剂。洗手时应使用流动水，并使用肥皂或洗手液彻底清洗双手，持续时间至少20秒。手消毒剂应保持有效浓度，并在干燥后使用。</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手卫生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正确使用防护用品是院感防控的重要措施之一，可以有效减少感染传播的风险。</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医护人员应根据工作需要选择合适的防护用品，如医用口罩、护目镜、手套等。在接触患者血液、体液、分泌物等高风险物质时，应佩戴一次性手套，并在操作前后进行手卫生。同时，应遵循防护用品的穿戴和脱卸规范，避免交叉感染。</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防护用品的使用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保持诊疗环境清洁、卫生和消毒是预防院内感染的重要措施之一。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医院应制定清洁和消毒制度，定期对病房、诊疗室、卫生间等场所进行清洁和消毒。对于高频接触的物体表面，如门把手、床头柜等，应定期清洁和消毒。同时，应加强通风换气，保持室内空气清新。</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环境清洁与消毒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对于疑似或确诊感染的患者，应采取严格的隔离和控制措施，以防止感染传播。</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医院应根据感染类型和传播途径，采取相应的隔离措施，如单间隔离、床边隔离等。同时，应限制患者活动范围，减少不必要的人员接触。对于高度传染性疾病，应采取更加严格的控制措施，如强制隔离、封闭管理等。</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隔离与控制措施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院感病例发现与报告</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pic>
        <p:nvPicPr>
          <p:cNvPr id="8" name="Picture 8"/>
          <p:cNvPicPr>
            <a:picLocks noChangeAspect="1"/>
          </p:cNvPicPr>
          <p:nvPr/>
        </p:nvPicPr>
        <p:blipFill>
          <a:blip r:embed="rId2"/>
          <a:srcRect t="2757" b="275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病例发现的方法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临床医生主动报告</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临床医生在诊疗过程中，如发现疑似院内感染病例，应主动向院感科报告。</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监测系统自动报警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通过医院感染监测系统，对临床微生物实验室检测结果进行实时监控，一旦发现异常指标，自动向院感科发送报警信息。</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患者投诉与反馈</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建立患者投诉与反馈机制，鼓励患者及家属发现疑似院内感染情况后及时向院感科反映。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https://d.book118.com/225330143202011104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2024-09-14T07:16:08.107</cp:lastPrinted>
  <dcterms:created xsi:type="dcterms:W3CDTF">2024-09-13T23:16:08Z</dcterms:created>
  <dcterms:modified xsi:type="dcterms:W3CDTF">2024-09-13T23:16:10Z</dcterms:modified>
</cp:coreProperties>
</file>