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2655F-3C83-472C-B92F-25B767FC1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7C8D1-E886-4448-B0C1-44AD0FC03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C6563-C46B-46E9-9899-9D40448A3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21992C-DDB2-4DAC-9FE1-86E96C9E1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4E2CEC-0125-493C-930E-AD77AB454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B6DFD6-CB65-4056-887C-B3AC7D8D5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FD214B-694B-4501-81B0-75244A1C8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C140B-FB66-46B4-85D5-349CE3D8D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DA4FB-8249-458D-8EDB-898BBC7D7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DD8DF-5B42-4956-882F-080B73331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330BC-36D1-4E85-81F5-9B7FCE9EF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31113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酒店客户体验优化研究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研究背景与目的
 客户体验概念界定
 酒店客户体验现状
 体验问题分析与诊断
 优化策略与建议
 实施计划与时间表
 预期效果与评估
 结论与未来研究方向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研究背景与目的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酒店客户体验优化研究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研究背景与目的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研究背景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1.随着消费升级和科技进步，酒店客户体验已成为竞争关键。</a:t>
            </a:r>
          </a:p>
          <a:p>
            <a:r>
              <a:t>2.客户对酒店体验的需求日益多元化和个性化。</a:t>
            </a:r>
          </a:p>
          <a:p>
            <a:r>
              <a:t>3.人工智能、物联网等前沿技术为酒店客户体验优化提供了新的可能。</a:t>
            </a:r>
          </a:p>
          <a:p>
            <a:r>
              <a:t>近年来，随着人们生活水平的提高和科技的不断进步，酒店客户体验逐渐成为酒店行业竞争的关键。客户对酒店体验的需求也日益多元化和个性化，不仅关注基本的住宿服务，还希望获得更加智能化、便捷化、舒适化的体验。因此，本研究旨在探讨如何优化酒店客户体验，提高客户满意度和忠诚度，为酒店行业的发展提供有益的思路和方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研究目的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1.提高客户满意度和忠诚度，增加回头客数量。</a:t>
            </a:r>
          </a:p>
          <a:p>
            <a:r>
              <a:t>2.提升酒店品牌形象和市场竞争力。</a:t>
            </a:r>
          </a:p>
          <a:p>
            <a:r>
              <a:t>3.探索酒店客户体验优化的新思路和方法。</a:t>
            </a:r>
          </a:p>
          <a:p>
            <a:r>
              <a:t>本研究的目的在于通过深入分析和探讨酒店客户体验的优化，提高客户满意度和忠诚度，增加回头客数量，从而提升酒店品牌形象和市场竞争力。同时，我们希望通过研究，探索出酒店客户体验优化的新思路和方法，为酒店行业的发展提供有益的参考和借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客户体验概念界定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酒店客户体验优化研究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客户体验概念界定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客户体验概念的界定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1.客户体验是一种主观感受：客户体验是客户在使用产品或服务过程中形成的一种主观感受，包括了对产品或服务的功能、性能、外观、质量等各方面的评价。</a:t>
            </a:r>
          </a:p>
          <a:p>
            <a:r>
              <a:t>2.客户体验涵盖了多个触点：客户体验不仅仅局限于产品或服务本身，还包括了在与客户交互过程中的所有触点，如网站、客服、广告等。</a:t>
            </a:r>
          </a:p>
          <a:p>
            <a:r>
              <a:t>3.客户体验是动态的：客户体验不是一成不变的，它会随着市场、技术、客户需求等因素的变化而不断变化。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客户体验的重要性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1.提升客户满意度：优化客户体验可以有效提升客户满意度，增加客户忠诚度，进而促进业务增长。</a:t>
            </a:r>
          </a:p>
          <a:p>
            <a:r>
              <a:t>2.提升品牌形象：良好的客户体验可以提升品牌形象，增加品牌价值。</a:t>
            </a:r>
          </a:p>
          <a:p>
            <a:r>
              <a:t>3.驱动业务创新：通过对客户体验的深入研究，企业可以发现新的商业机会和创新方向，驱动业务持续创新。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客户体验概念界定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客户体验优化的挑战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1.数据收集与分析的难度：客户体验的优化需要大量的客户数据支持，而数据的收集和分析都存在一定的难度。</a:t>
            </a:r>
          </a:p>
          <a:p>
            <a:r>
              <a:t>2.客户需求的多样性：不同的客户有着不同的需求和期望，如何满足客户的多样性是一个重要的挑战。</a:t>
            </a:r>
          </a:p>
          <a:p>
            <a:r>
              <a:t>3.技术实现的限制：客户体验优化需要技术的支持，而技术的实现往往受到多种因素的限制，如成本、技术成熟度等。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客户体验优化的趋势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1.个性化服务的强化：随着技术的发展，越来越多的企业开始提供个性化的服务，以满足客户的个性化需求。</a:t>
            </a:r>
          </a:p>
          <a:p>
            <a:r>
              <a:t>2.多渠道整合的推进：企业开始整合多个渠道，提供一致性的客户体验，提高客户满意度。</a:t>
            </a:r>
          </a:p>
          <a:p>
            <a:r>
              <a:t>3.智能化技术的应用：人工智能、大数据等技术的应用，为客户提供更加智能、便捷的服务，优化客户体验。</a:t>
            </a:r>
          </a:p>
          <a:p>
            <a:r>
              <a:t>以上是对“客户体验概念界定”的相关主题及的介绍，希望能够帮助到您。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酒店客户体验现状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酒店客户体验优化研究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酒店客户体验现状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客房体验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客房清洁度和卫生状况是客户体验的关键因素，大部分客户对这方面有较高的满意度。2.客房设施和功能的多样性及现代化程度逐渐受到重视，成为提升客户体验的重要方向。3.客房的安静程度和舒适度对客户的睡眠质量有重大影响，需要进一步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餐饮服务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餐饮的品质和口感是客户体验的首要因素，需要保持高水准。2.餐饮服务的多样性和个性化需求日益突出，酒店需要提供更多选择和定制服务。3.餐饮环境的舒适度和美观度也是影响客户体验的重要因素，需要进行精心设计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酒店客户体验现状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前台服务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前台员工的热情和专业程度对客户的第一印象有重大影响，需要加强培训。2.前台服务的效率和准确性是影响客户满意度的重要因素，需要借助科技手段提升效率。3.前台提供的个性化服务和增值服务可以进一步提升客户体验，需要不断探索和创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价格与价值感知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1.客户对酒店的价格敏感，需要在价格合理的基础上提升服务质量。2.客户对酒店的价值感知与酒店的品牌形象和服务质量密切相关，需要加强品牌建设和服务提升。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酒店客户体验现状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位置与交通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1.酒店的位置和周边环境对客户体验有重要影响，需要选择优越的地理位置。2.酒店附近的交通便捷程度和交通工具的选择也是客户考虑的因素，需要提供便利的交通服务。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科技与智能化应用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科技和智能化应用可以提升客户体验和服务效率，需要加大投入。2.客户对智能化应用的需求日益增加，酒店需要提供更加便捷和智能的服务。3.科技的应用也需要考虑到客户隐私和数据安全问题，需要加强技术保障和管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体验问题分析与诊断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酒店客户体验优化研究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体验问题分析与诊断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设施问题诊断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1.设施维护：确保设施维护及时，避免因为设施故障导致客户体验下降。定期进行检查和维修，确保设备正常运行。</a:t>
            </a:r>
          </a:p>
          <a:p>
            <a:r>
              <a:t>2.设施更新：关注行业趋势，及时更新设施，提高客户满意度。对于过于陈旧的设施，应进行更换或升级。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服务流程优化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1.流程梳理：对客户体验相关的服务流程进行全面梳理，找出可能的问题点。</a:t>
            </a:r>
          </a:p>
          <a:p>
            <a:r>
              <a:t>2.流程改进：针对梳理出的问题点，优化服务流程，提高服务效率和客户满意度。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体验问题分析与诊断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员工服务质量提升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1.培训加强：定期为员工提供服务质量培训，提高员工服务水平。</a:t>
            </a:r>
          </a:p>
          <a:p>
            <a:r>
              <a:t>2.激励机制：建立员工激励机制，鼓励员工提供优质服务，提高客户满意度。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客户反馈机制完善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1.反馈渠道：建立多种客户反馈渠道，方便客户提出意见和建议。</a:t>
            </a:r>
          </a:p>
          <a:p>
            <a:r>
              <a:t>2.反馈响应：对客户反馈及时响应，积极解决问题，提高客户满意度。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体验问题分析与诊断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1.智能化技术引入：关注智能化技术发展趋势，将其引入酒店客户体验优化中。</a:t>
            </a:r>
          </a:p>
          <a:p>
            <a:r>
              <a:t>2.智能化服务提供：通过智能化技术，提供更便捷、个性化的服务，提高客户满意度。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环境优化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1.卫生安全：确保酒店环境卫生和食品安全，为客户提供安全舒适的住宿体验。</a:t>
            </a:r>
          </a:p>
          <a:p>
            <a:r>
              <a:t>2.环境营造：关注客户体验需求，营造舒适、温馨的环境氛围，提高客户满意度。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智能化服务应用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https://d.book118.com/225331113142011101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研究背景与目的</vt:lpstr>
      <vt:lpstr> 研究背景与目的</vt:lpstr>
      <vt:lpstr> 客户体验概念界定</vt:lpstr>
      <vt:lpstr> 客户体验概念界定</vt:lpstr>
      <vt:lpstr> 客户体验概念界定</vt:lpstr>
      <vt:lpstr> 酒店客户体验现状</vt:lpstr>
      <vt:lpstr> 酒店客户体验现状</vt:lpstr>
      <vt:lpstr> 酒店客户体验现状</vt:lpstr>
      <vt:lpstr> 酒店客户体验现状</vt:lpstr>
      <vt:lpstr> 体验问题分析与诊断</vt:lpstr>
      <vt:lpstr> 体验问题分析与诊断</vt:lpstr>
      <vt:lpstr> 体验问题分析与诊断</vt:lpstr>
      <vt:lpstr> 体验问题分析与诊断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2024-09-09T22:42:48.251</cp:lastPrinted>
  <dcterms:created xsi:type="dcterms:W3CDTF">2024-09-09T14:42:48Z</dcterms:created>
  <dcterms:modified xsi:type="dcterms:W3CDTF">2024-09-09T14:42:50Z</dcterms:modified>
</cp:coreProperties>
</file>