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ABD699-2191-4F5E-8C21-0A3027DF13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CA92E8-701C-4695-8D1B-15EFCE1C4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2B999B-635B-4770-8DB5-03BB7243C6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48A0E6-788B-4456-8490-A43037491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A704FD2-65E3-4B17-A123-20B7D66162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49BF51-5854-45B5-AF73-316C8CE096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6523B5-F2D7-4EFC-AD0C-A522670071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B2AFB-ED28-42F7-B86B-5EA6D6608D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DC1DC9-DEF9-491B-80B9-8ABCE55FFC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A5063F-350E-40ED-9056-89B9E5DB90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7EB0A6-1F21-469C-9109-40220C2DC6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3122424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现代文学的形象描绘与内心写照</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汇报人：XX</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2024-01-27</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131516">
                    <a:alpha val="100000"/>
                  </a:srgbClr>
                </a:solidFill>
                <a:latin typeface="Microsoft Yahei"/>
                <a:ea typeface="Microsoft Yahei"/>
                <a:cs typeface="Microsoft Yahei"/>
              </a:rPr>
              <a:t>XX</a:t>
            </a: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现代文学中的形象描绘</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现代文学中的内心写照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形象描绘与内心写照的关系</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现代文学中形象描绘与内心写照的艺术手法</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现代文学中形象描绘与内心写照的价值意义</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引言</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164" r="3516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文学作品通过塑造生动的人物形象、描绘细腻的场景和情节，使读者产生强烈的视觉和感官体验。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文学是形象的艺术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文学作品深入探索人物的内心世界，展现人物的思想、情感和灵魂，使读者产生共鸣和思考。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文学是内心的写照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文学与形象、内心的关系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现代文学的特点及发展趋势</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多样化与个性化</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现代文学在题材、风格、叙事方式等方面呈现出多样化与个性化的特点，作家们追求独特的创作风格和个性化的表达。</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跨文化与全球化</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随着全球化进程的加速，现代文学越来越呈现出跨文化的特点，不同文化背景的作家和作品在相互交流中产生了新的文学风格和主题。</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内心探索与心理分析</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现代文学更加注重对人物内心的探索和心理分析，通过深入挖掘人物的内心世界来展现人性的复杂性和丰富性。</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实验性与创新性</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现代文学在创作手法和叙事技巧上不断进行实验和创新，追求独特的艺术效果和审美体验。</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现代文学中的形象描绘</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现代文学注重塑造具有独特性格和命运的人物形象，通过描写人物的言行举止、心理活动、外貌特征等，展现其鲜明的个性。</a:t>
            </a:r>
          </a:p>
        </p:txBody>
      </p:sp>
      <p:pic>
        <p:nvPicPr>
          <p:cNvPr id="6" name="Picture 6"/>
          <p:cNvPicPr>
            <a:picLocks noChangeAspect="1"/>
          </p:cNvPicPr>
          <p:nvPr/>
        </p:nvPicPr>
        <p:blipFill>
          <a:blip r:embed="rId2"/>
          <a:srcRect t="917" b="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个性化特征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作家通过对人物的深入挖掘，塑造出具有代表性和普遍意义的典型形象，反映社会生活的本质和规律。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典型性</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现代文学中的人物形象往往具有多面性和复杂性，既有优点也有缺点，既有理性也有感性，呈现出更加真实、立体的人物形象。</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复杂性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人物形象的塑造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9004" b="19004"/>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环境形象的刻画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时代背景</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现代文学通过对社会、历史、文化等背景的细致描绘，为人物形象提供了丰富的时代内涵和广阔的社会背景。</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地域特色</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作家通过对地域风光、民俗风情、方言土语等的生动描写，展现了丰富多彩的地域文化特色。</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象征手法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现代文学还常常运用象征手法，通过对自然景物、动物、植物等的描绘，寄托人物的情感和命运，达到言有尽而意无穷的艺术效果。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情感渲染</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作家运用生动的语言、形象的比喻、强烈的对比等手法，对人物的情感进行深入的刻画和渲染，使读者产生强烈的共鸣和感动。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内心独白</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现代文学注重表现人物的内心世界，通过内心独白的方式，直接展示人物的所思所感，使读者深入人物内心，感受其情感的波动和变化。</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情感与环境的交融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现代文学在表现人物情感时，往往将其与环境紧密联系在一起，通过环境的描绘来烘托和强化人物的情感，达到情景交融的艺术效果。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208" r="172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9250" r="925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情感形象的传达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现代文学中的内心写照</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6" r="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意识流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运用意识流手法，打破传统叙事结构，以人物的心理活动和意识流动为主线，展现其纷繁复杂的内心世界。</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内心独白</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通过人物的自言自语，直接展示其内心的想法和感受。</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梦境描绘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借助梦境的隐喻和象征，揭示人物内心深处的渴望、恐惧和挣扎。</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内心世界的展现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通过描写人物内心的情感冲突，如理智与情感的较量、爱与恨的交织等，展现其情感的复杂性和丰富性。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情感冲突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刻画人物因种种原因而压抑自己真实情感的状态，以及这种压抑带来的心理痛苦和挣扎。</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情感压抑</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描写人物在特定情境下情感的释放和宣泄，如哭泣、愤怒、欢笑等，展现其内心情感的强烈和真挚。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情感释放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情感纠葛的描绘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心理成长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通过描写人物在经历一系列事件后心理上的成熟和变化，展现其内心的成长历程。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心理扭曲</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刻画人物因受到各种压力和影响而导致心理扭曲的状态，如焦虑、抑郁、偏执等，揭示其内心深处的痛苦和无助。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心理治愈</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描写人物在经历心理创伤后逐渐走出阴影、实现自我救赎的过程，展现其内心的坚韧和勇气。</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心理变化的刻画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https://d.book118.com/225331224240011110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2024-09-16T02:40:13.618</cp:lastPrinted>
  <dcterms:created xsi:type="dcterms:W3CDTF">2024-09-15T18:40:13Z</dcterms:created>
  <dcterms:modified xsi:type="dcterms:W3CDTF">2024-09-15T18:40:15Z</dcterms:modified>
</cp:coreProperties>
</file>