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767B4-7A18-4A46-AEAA-6DFF51636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F551F-6015-4D8D-A57A-2428106B1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940EE-9A49-453A-86AC-BC4DBA03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206B6-D655-4A3B-AFA6-9C5F4094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77E45F-CFDF-49C1-B9C1-2AC66E1A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C3B513-C8B0-4402-9914-427954DA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1689B-CBDB-4585-A0E5-5C2954607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E2049-8620-470C-B7EE-576619C73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FF977-7F09-4F2C-9940-EFAE8759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DEFDC-4B4C-4241-B615-1433D6C33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36AEB-72CF-4272-BB42-5A211F35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322421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健康扶贫知识讲座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健康扶贫知识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健康扶贫的未来展望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提高贫困地区居民健康意识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通过健康扶贫知识讲座，向贫困地区居民普及健康知识，帮助他们了解健康生活方式和预防疾病的重要性。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减少因病致贫和因病返贫现象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贫困地区居民往往面临医疗资源不足和医疗费用高昂的问题，通过健康扶贫知识讲座，可以降低居民的疾病风险，减少因病致贫和因病返贫的现象。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健康扶贫不仅关注居民的身体健康，还关注心理健康和社会适应能力等方面，有助于促进贫困地区居民的全面发展。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促进贫困地区居民的全面发展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健康的劳动力是经济发展的重要基础，通过健康扶贫知识讲座，可以提高贫困地区居民的健康水平，为当地经济社会发展提供有力支持。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推动贫困地区经济社会发展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健康扶贫的重要性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健康扶贫知识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健康扶贫是指通过医疗救助、公共卫生服务、健康教育等手段，改善贫困地区和贫困人口的健康状况，减少因病致贫、因病返贫的现象。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健康扶贫的目标是提高贫困地区和贫困人口的医疗保障水平，降低医疗费用，改善健康素养，促进健康公平。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771" b="277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健康扶贫是脱贫攻坚的重要组成部分，对于实现全面小康社会具有重要的意义。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健康扶贫的基本概念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82" r="137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45" r="70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163" r="211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健康扶贫的主要措施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加强基层医疗卫生服务体系建设，提高基层医疗卫生服务能力。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实施大病集中救治，减轻贫困患者的医疗负担。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推进基本公共卫生服务均等化，提高贫困地区居民的健康素养。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加强医疗救助工作，完善医疗救助制度，提高救助水平。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某省实施健康扶贫工程，通过加强基层医疗卫生服务体系建设、实施大病集中救治等措施，有效降低了贫困患者的医疗负担，提高了医疗保障水平。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某市开展健康教育进校园活动，通过健康教育课程、讲座等形式，提高了学生的健康素养，减少了因病致贫的现象。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某县实施乡村医生培训计划，通过培训提高乡村医生的医疗技能和服务水平，为贫困地区居民提供了更好的医疗卫生服务。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45" r="15845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健康扶贫的成功案例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贫困地区常见疾病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https://d.book118.com/225332242100011101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2024-09-09T13:16:34.551</cp:lastPrinted>
  <dcterms:created xsi:type="dcterms:W3CDTF">2024-09-09T05:16:34Z</dcterms:created>
  <dcterms:modified xsi:type="dcterms:W3CDTF">2024-09-09T05:16:36Z</dcterms:modified>
</cp:coreProperties>
</file>