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C0BA7-258F-4F9D-AE38-BF23A484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3157A-4963-443E-B579-1FD82FCC5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AA468-9580-4D82-A0DD-C22920FB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87A0A-FFD3-48AA-9652-EA07AA2F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EA878-D376-44AD-B0E1-FB29EA61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9603B-54DC-4FD3-90DE-3538A968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DEB36-A230-45AD-B323-EEA1628B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FA92C-84E2-449B-89FC-B2D3D409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5B0E6-CF24-49A5-B0B3-90AEC1B7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E6966-4898-41BA-BFE2-BAA2C596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52C5C-C0DB-4D3A-9E87-D2488777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3233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ICU发热病人的查房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发热原因及处理方法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3917" b="1391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发热病人的查房是医疗工作中非常重要的一环，它对于了解病人病情、评估治疗效果以及制定下一步治疗方案都具有重要意义。通过查房，医生可以及时发现并处理病人的异常情况，确保病人得到最佳的医疗护理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9718" b="97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ICU发热病人的查房是医院重症监护病房的重要工作之一，目的是全面了解病人情况，评估治疗效果，及时调整治疗方案，促进病人康复。以下是关于ICU发热病人查房的详细内容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4964" r="1496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根据医生的时间安排和病人的病情，确定一个合适的查房时间，以便医生能够全面了解病人的情况。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医生需要携带必要的查房工具，如听诊器、手电筒、体温计等，以便在查房过程中进行必要的检查。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医生在查房前需要了解病人的基本信息，如年龄、性别、病史、用药情况等，以便更好地评估病人的病情。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医生在查房时需要测量病人的体温、脉搏、呼吸和血压等生命体征，以评估病人的病情状况。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医生需要观察病人的病情是否有变化，如是否有新的症状出现或原有症状的加重，以便及时调整治疗方案。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与病人交流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医生需要与病人进行交流，询问他们的身体状况、感受和不适症状，以便更好地了解他们的病情。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医生需要将查房情况详细记录在病历中，包括病人的生命体征、病情变化和自己的诊断意见等。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根据查房情况和病人病情，医生需要制定或调整治疗方案，以确保病人得到最佳的治疗效果。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医生需要将查房情况和治疗方案告知病人家属，以便家属了解病人的病情和治疗情况。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与患者及家属沟通时，应保持耐心和友善，以建立良好的医患关系。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保持耐心和友善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向患者及家属解释病情、治疗方案和预期效果，确保他们了解并接受治疗。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鼓励患者及家属提问和反馈意见，以便及时调整治疗方案和满足他们的需求。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鼓励提问和反馈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与患者及家属的沟通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https://d.book118.com/225332330302011103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2024-09-13T06:32:18.836</cp:lastPrinted>
  <dcterms:created xsi:type="dcterms:W3CDTF">2024-09-12T22:32:18Z</dcterms:created>
  <dcterms:modified xsi:type="dcterms:W3CDTF">2024-09-12T22:32:20Z</dcterms:modified>
</cp:coreProperties>
</file>