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7103-F173-4E82-9F11-1B008BED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99C33-D59A-438A-ADD9-DE635189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3F66C-F341-495B-BA99-454166D1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D8C69-F589-4B1E-BBD0-B2BC01B7B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871EC-F775-438D-9687-232633EF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63BD7-1576-4949-903D-B8E2A729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315E1-B69C-41CE-AC4E-3B65DE79C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D4EEB-E3B3-4EBC-A761-74AEC2421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0DFCA-C75E-4BF3-9C58-B6B62E48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9ED7-3251-486A-9B36-D1E9E93F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7732-B022-4334-BE74-C009931C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34242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客户资料管理制度规范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客户资料管理责任与义务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确保客户资料的安全、准确和完整，提高客户满意度，促进业务发展。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随着业务规模的扩大，客户资料的重要性日益凸显，为规范客户资料的管理，制定本制度。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客户资料是指公司或机构在业务活动中收集、处理的关于客户的信息，包括但不限于姓名、地址、联系方式、交易记录等。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本制度适用于公司或机构内所有涉及客户资料管理的部门和员工，包括客户信息的收集、存储、使用、更新和销毁等环节。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客户资料管理原则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确保客户资料不被未经授权的人员获取和使用。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资料管理制度中，保密性原则是首要原则。所有涉及客户资料的员工都应严格遵守保密规定，不得随意泄露或向外部人员提供客户资料。对于特别敏感的客户资料，如身份证号码、联系方式等，应采取额外的加密和安全措施，确保其不被非法获取和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确保客户资料的准确性和完整性，避免信息缺失或被篡改。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资料管理制度中，完整性原则同样重要。企业应采取一系列措施来确保客户资料的准确性和完整性。这包括对客户资料进行定期的审核和校验，以及在发现资料不准确或缺失时及时进行修正和补充。此外，企业还应建立有效的反馈机制，以便及时处理客户对资料提出的异议或投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https://d.book118.com/225334242244011123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2024-09-27T16:25:45.620</cp:lastPrinted>
  <dcterms:created xsi:type="dcterms:W3CDTF">2024-09-27T08:25:45Z</dcterms:created>
  <dcterms:modified xsi:type="dcterms:W3CDTF">2024-09-27T08:25:47Z</dcterms:modified>
</cp:coreProperties>
</file>