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24FA46-AA49-4C7C-8A51-7DC2045AA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95A02-C06E-477E-92B1-8B993A4F5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343DD-B1F7-4BB4-9C54-408CFDD01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9920B-AD9F-4CBE-9166-59CD43D88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06C7A-B4E0-4DD1-89DC-2CF7457FB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DE84A7-A880-41DB-B3F5-4992F802D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466162-ADCD-4425-90DD-3F733AA1C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C018CE-1606-44EF-B5C7-07DFF1E8A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829D7-809F-4546-96F8-187B3A15B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25879-F8F0-4AA1-B6BD-04AD45C48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E7B89-4936-4495-89EC-C325412E9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33433322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如何提高成品率的几点措施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提高成品率的重要性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影响成品率的关键因素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提高成品率的措施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成品率提升的监控与评估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成品率提升的长期策略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提高成品率的重要性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3506" r="13506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alphaModFix amt="70000"/>
          </a:blip>
          <a:srcRect l="6902" r="6902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alphaModFix amt="70000"/>
          </a:blip>
          <a:srcRect l="11105" r="11105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提高成品率的重要性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影响成品率的关键因素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原材料质量是影响成品率的重要因素，选用优质、稳定的原材料可以有效提高成品率。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材料的质量直接关系到产品的性能和稳定性，选用质量稳定、性能优良的原材料可以减少生产过程中的不良品和废品率，从而提高成品率。同时，对原材料的进货检验和质量控制也是确保原材料质量的重要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原材料质量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优化生产工艺可以提高成品率，通过改进工艺参数、稳定工艺过程、降低不良品率等手段实现。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的稳定性和优化是提高成品率的关键。通过对工艺参数的精确控制和优化，可以减少生产过程中的不良品和误差，提高产品的稳定性和一致性。同时，加强工艺纪律管理，确保员工按照规定的工艺要求进行操作，也是提高成品率的重要措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保持设备良好运转状态可以提高成品率，通过定期维护、检修、更新设备等手段实现。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的状况对成品率有着直接的影响。设备故障或运转不良会导致生产过程中的不良品增加，从而降低成品率。因此，企业应定期对设备进行维护和检修，确保设备处于良好的工作状态。同时，及时更新老旧设备也能提高生产效率和成品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提高员工技能与素质可以提高成品率，通过培训、激励、绩效考核等手段实现。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的技能和素质是影响成品率的另一个关键因素。具备熟练技能和高素质的员工能够更好地理解和执行生产工艺要求，减少操作失误和不良品率。企业应加强对员工的培训和技能提升，建立有效的激励机制和绩效考核制度，激发员工的积极性和创造力，从而提高成品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员工技能与素质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生产环境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保持生产环境稳定、整洁可以提高成品率，通过加强环境监控、定期清理、温湿度控制等手段实现。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环境对成品率的影响不容忽视。环境的不稳定、不整洁可能导致产品质量的波动和不良品的产生。企业应加强对生产环境的监控和管理，保持环境的整洁和稳定，特别是对温湿度、尘埃等方面的控制。这不仅可以提高产品的质量，也有助于提高成品率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30" name="AutoShape 30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提高成品率的措施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t="24" b="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合理安排原材料的存储和保管，防止因环境、时间等因素影响原材料质量。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采购优质原材料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选择信誉良好的供应商，确保原材料质量符合标准。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验收与检测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对进厂的原材料进行严格的质量检测，确保无不合格品进入生产流程。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严格控制原材料质量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https://d.book118.com/225334333221011114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2024-09-21T19:16:46.119</cp:lastPrinted>
  <dcterms:created xsi:type="dcterms:W3CDTF">2024-09-21T11:16:46Z</dcterms:created>
  <dcterms:modified xsi:type="dcterms:W3CDTF">2024-09-21T11:16:48Z</dcterms:modified>
</cp:coreProperties>
</file>