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4462C-D644-4C1E-9E54-3023BD0E8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450FA-44C5-4B88-B1C9-864C68F53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AE4C1-022B-4549-AC78-858139CB0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6D6B4-6051-4DD5-A428-158392D0A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681A11-54CB-402B-85B7-2950CC2A6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D53DCB-954D-4A68-A96F-39791E4D9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E2AE9E-5B8D-4B98-A072-A745F0E26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786EB-1F96-4FF0-905F-97CBE5FA9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C5DF5-2BB0-4F4E-977E-7F16A18BC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92275-B36E-43FA-B824-9F50ED7CA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71334-EEC0-44FD-9875-C18FD52FE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40120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GB-T1346-2019标准变化解读与应用\n## 1. GB-T1346-2019标准概述及背景\n### 1.1 GB-T1346-2019标准的制定背景及意义\n### 1.2 GB-T1346-2019标准的主要内容和范围\n### 1.3 GB-T1346-2019标准与其他相关标准的关系\n## 2. GB-T1346-2019标准的主要变化及影响\n### 2.1 GB-T1346-2019标准与前一版标准的对比分析\n### 2.2 GB-T1346-2019标准变化对行业的影响及应对策略\n### 2.3 GB-T1346-2019标准变化对企业的影响及应对策略\n## 3. GB-T1346-2019标准的实施与应用\n### 3.1 GB-T1346-2019标准的实施过程中的注意事项\n### 3.2 GB-T1346-2019标准在企业中的应用案例分析\n### 3.3 GB-T1346-2019标准的未来发展趋势及建议\n## 4. GB-T1346-2019标准的培训与认证\n### 4.1 GB-T1346-2019标准的培训课程设置及教材编写\n### 4.2 GB-T1346-2019标准的认证流程及机构选择\n### 4.3 GB-T1346-2019标准认证对企业的影响及价值\n## 5. GB-T1346-2019标准的监督与反馈\n### 5.1 GB-T1346-2019标准的监督机构及职责\n### 5.2 GB-T1346-2019标准的反馈渠道及处理机制\n### 5.3 GB-T1346-2019标准的持续改进及完善措施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900"/>
              <a:t>GB-T1346-2019标准变化解读与应用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61809"/>
            <a:ext cx="290464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 GB-T1346-2019标准概述及背景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0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1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7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73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74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随着行业技术的不断发展，原有的标准已经不能满足行业的需求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为了更好地指导行业发展，提高产品质量，制定了新的标准</a:t>
                </a:r>
                <a:endParaRPr/>
              </a:p>
            </p:txBody>
          </p:sp>
          <p:sp>
            <p:nvSpPr>
              <p:cNvPr id="176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适应行业发展需求</a:t>
                </a:r>
                <a:endParaRPr/>
              </a:p>
            </p:txBody>
          </p:sp>
        </p:grpSp>
        <p:grpSp>
          <p:nvGrpSpPr>
            <p:cNvPr id="177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7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提高产品质量</a:t>
                </a:r>
                <a:endParaRPr/>
              </a:p>
            </p:txBody>
          </p:sp>
          <p:sp>
            <p:nvSpPr>
              <p:cNvPr id="17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新的标准对产品的要求更加严格，有利于提高产品质量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有利于增强产品的市场竞争力，提高企业的经济效益</a:t>
                </a:r>
                <a:endParaRPr/>
              </a:p>
            </p:txBody>
          </p:sp>
        </p:grpSp>
        <p:grpSp>
          <p:nvGrpSpPr>
            <p:cNvPr id="180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8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促进技术创新</a:t>
                </a:r>
                <a:endParaRPr/>
              </a:p>
            </p:txBody>
          </p:sp>
          <p:sp>
            <p:nvSpPr>
              <p:cNvPr id="182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新的标准鼓励企业采用新技术、新工艺，提高生产效率和产品质量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有利于推动行业的技术进步和创新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GB-T1346-2019标准的制定背景及意义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4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5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6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范围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本标准规定了产品的技术要求、试验方法、检验规则等内容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适用于指导行业内相关产品的生产、检验和验收工作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产品技术要求：包括产品的外观、尺寸、性能等方面的要求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试验方法：规定了产品试验的步骤、方法、设备等方面的要求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检验规则：规定了产品的抽样、检验项目、判定标准等方面的要求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GB-T1346-2019标准的主要内容和范围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关联性</a:t>
                </a:r>
                <a:endParaRPr/>
              </a:p>
            </p:txBody>
          </p:sp>
          <p:sp>
            <p:nvSpPr>
              <p:cNvPr id="21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本标准与其他相关标准相互关联，共同构成了行业的标准体系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本标准的实施有利于推动其他相关标准的实施和应用</a:t>
                </a:r>
                <a:endParaRPr/>
              </a:p>
            </p:txBody>
          </p:sp>
        </p:grpSp>
        <p:grpSp>
          <p:nvGrpSpPr>
            <p:cNvPr id="21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互补性</a:t>
                </a:r>
                <a:endParaRPr/>
              </a:p>
            </p:txBody>
          </p:sp>
          <p:sp>
            <p:nvSpPr>
              <p:cNvPr id="2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本标准与其他相关标准在内容上各有侧重，相互补充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共同指导和规范行业的发展，提高产品的质量和安全性</a:t>
                </a:r>
                <a:endParaRPr/>
              </a:p>
            </p:txBody>
          </p:sp>
        </p:grpSp>
        <p:grpSp>
          <p:nvGrpSpPr>
            <p:cNvPr id="21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差异性</a:t>
                </a:r>
                <a:endParaRPr/>
              </a:p>
            </p:txBody>
          </p:sp>
          <p:sp>
            <p:nvSpPr>
              <p:cNvPr id="21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本标准与其他相关标准在某些方面存在差异，如适用范围、技术要求等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企业在实施本标准时，应注意与其他相关标准的衔接和协调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GB-T1346-2019标准与其他相关标准的关系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 GB-T1346-2019标准的主要变化及影响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GB-T1346-2019标准与前一版标准的对比分析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组合 2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组合 22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变化内容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本标准在上一版标准的基础上进行了一些调整和修改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如增加了新的技术要求、试验方法等，提高了标准的科学性、实用性和可操作性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组合 23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差异性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本标准与前一版标准在部分内容上存在差异，如适用范围、技术要求等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企业在实施本标准时，应注意与前一版标准的衔接和协调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新的标准对行业的生产、检验、验收等方面提出了更高的要求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有利于提高行业整体水平，促进行业的健康发展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企业应加强对新标准的培训和学习，提高员工的素质和技能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企业应更新生产工艺和设备，满足新标准的要求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行业组织应加强对新标准的宣传和推广，提高行业的标准化水平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GB-T1346-2019标准变化对行业的影响及应对策略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GB-T1346-2019标准变化对企业的影响及应对策略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组合 25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组合 25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新的标准对企业的生产、检验、验收等方面提出了更高的要求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有利于提高企业的产品质量和市场竞争力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组合 26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企业应加强对新标准的培训和学习，提高员工的素质和技能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企业应更新生产工艺和设备，满足新标准的要求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企业应加强内部质量管理，确保产品符合新标准的要求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 GB-T1346-2019标准的实施与应用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组合 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企业在实施本标准时，应严格按照标准的要求进行生产和检验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确保产品符合标准的要求，保证产品的质量和安全性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企业在实施本标准过程中，应不断总结经验，优化生产工艺和设备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提高产品的质量和生产效率，满足市场和客户的需求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企业应加强信息化建设，实现标准实施过程的信息化管理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提高标准实施的效率和质量，确保产品的稳定性和一致性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GB-T1346-2019标准的实施过程中的注意事项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https://d.book118.com/225340120033011111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GB-T1346-2019标准变化解读与应用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2024-09-16T20:51:11.261</cp:lastPrinted>
  <dcterms:created xsi:type="dcterms:W3CDTF">2024-09-16T12:51:11Z</dcterms:created>
  <dcterms:modified xsi:type="dcterms:W3CDTF">2024-09-16T12:51:13Z</dcterms:modified>
</cp:coreProperties>
</file>