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B41C3-92AA-431A-865A-724D3BAD4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6E886-C744-40EE-B02E-5D8986BCF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CD246-EFE2-44F6-A5D8-05F33D6A0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B1C1B-434D-4AB2-A664-873B6E746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BA0A55-37F5-4835-8265-C7AF34B5E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95091A-6982-477D-A260-CAAAFFCE2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1A448E-B68D-4884-911F-92BF1F64D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EE7D73-4B05-45FC-81FD-0D1CC5DD7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FF08C-8182-43B8-9816-59F8A7F54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F8EEA-8ABD-4102-8D75-7330EC4AC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049FF-8F13-48D2-B5CC-6CE604A01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4114101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前教育领域研究课题研究成果分享\n## 1.学前教育领域研究课题概述\n### 1.1学前教育领域研究课题的重要性及意义\n### 1.2学前教育领域研究课题的研究现状及趋势\n### 1.3学前教育领域研究课题的研究方法与分析\n## 2.学前教育课程体系的构建与实践\n### 2.1学前教育课程体系构建的基本原则与方法\n### 2.2学前教育课程体系的实践案例分析\n### 2.3学前教育课程体系构建的成效与反思\n## 3.学前教育教师专业发展研究\n### 3.1学前教育教师专业发展的现状及挑战\n### 3.2学前教育教师专业发展的路径与策略\n### 3.3学前教育教师专业发展的成效与评价\n## 4.学前教育家庭教育与学校教育的融合\n### 4.1学前教育家庭教育与学校教育融合的理论基础\n### 4.2学前教育家庭教育与学校教育融合的实践探索\n### 4.3学前教育家庭教育与学校教育融合的效果评估\n## 5.学前教育领域研究课题的创新与发展\n### 5.1学前教育领域研究课题的创新方向与机遇\n### 5.2学前教育领域研究课题的发展策略与建议\n### 5.3学前教育领域研究课题的未来展望与挑战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500"/>
              <a:t>学前教育领域研究课题研究成果分享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2" y="6131138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学前教育领域研究课题概述</a:t>
            </a:r>
            <a:endParaRPr/>
          </a:p>
        </p:txBody>
      </p:sp>
      <p:sp>
        <p:nvSpPr>
          <p:cNvPr id="9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3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促进学前教育事业发展</a:t>
                </a:r>
                <a:endParaRPr/>
              </a:p>
            </p:txBody>
          </p:sp>
          <p:sp>
            <p:nvSpPr>
              <p:cNvPr id="13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提高学前教育质量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促进儿童全面发展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为学前教育改革提供理论支持</a:t>
                </a:r>
                <a:endParaRPr/>
              </a:p>
            </p:txBody>
          </p:sp>
        </p:grpSp>
        <p:grpSp>
          <p:nvGrpSpPr>
            <p:cNvPr id="13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提高学前教育教师素质</a:t>
                </a:r>
                <a:endParaRPr/>
              </a:p>
            </p:txBody>
          </p:sp>
          <p:sp>
            <p:nvSpPr>
              <p:cNvPr id="1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提升教师专业素养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促进教师队伍建设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为教师专业发展提供途径</a:t>
                </a:r>
                <a:endParaRPr/>
              </a:p>
            </p:txBody>
          </p:sp>
        </p:grpSp>
        <p:grpSp>
          <p:nvGrpSpPr>
            <p:cNvPr id="14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丰富学前教育理论体系</a:t>
                </a:r>
                <a:endParaRPr/>
              </a:p>
            </p:txBody>
          </p:sp>
          <p:sp>
            <p:nvSpPr>
              <p:cNvPr id="1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拓展研究领域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深化理论研究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为学前教育实践提供指导</a:t>
                </a:r>
                <a:endParaRPr/>
              </a:p>
            </p:txBody>
          </p:sp>
        </p:grpSp>
      </p:grpSp>
      <p:pic>
        <p:nvPicPr>
          <p:cNvPr id="14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学前教育领域研究课题的重要性及意义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4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4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4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学前教育领域研究课题的研究现状及趋势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2" name="组合 1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3" name="组合 15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课程体系构建与实践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教师专业发展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家庭教育与学校教育融合</a:t>
                </a:r>
                <a:endParaRPr/>
              </a:p>
            </p:txBody>
          </p:sp>
          <p:pic>
            <p:nvPicPr>
              <p:cNvPr id="1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58" name="组合 15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重视实证研究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注重跨学科研究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关注学前教育公平与质量</a:t>
                </a:r>
                <a:endParaRPr/>
              </a:p>
            </p:txBody>
          </p:sp>
          <p:pic>
            <p:nvPicPr>
              <p:cNvPr id="1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研究方法</a:t>
                </a:r>
                <a:endParaRPr/>
              </a:p>
            </p:txBody>
          </p:sp>
          <p:sp>
            <p:nvSpPr>
              <p:cNvPr id="1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文献研究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案例研究</a:t>
                </a:r>
                <a:endParaRPr/>
              </a:p>
            </p:txBody>
          </p:sp>
          <p:sp>
            <p:nvSpPr>
              <p:cNvPr id="1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分析方法</a:t>
                </a:r>
                <a:endParaRPr/>
              </a:p>
            </p:txBody>
          </p:sp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综合分析</a:t>
                </a:r>
                <a:endParaRPr/>
              </a:p>
            </p:txBody>
          </p:sp>
          <p:sp>
            <p:nvSpPr>
              <p:cNvPr id="1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学前教育领域研究课题的研究方法与分析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学前教育课程体系的构建与实践</a:t>
            </a:r>
            <a:endParaRPr/>
          </a:p>
        </p:txBody>
      </p:sp>
      <p:sp>
        <p:nvSpPr>
          <p:cNvPr id="18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学前教育课程体系构建的基本原则与方法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6" name="组合 1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7" name="组合 18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以儿童为中心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体现地方特色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2" name="组合 19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构建方法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分析课程目标与内容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设计课程结构与实施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评价课程效果与改进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案例背景</a:t>
                </a:r>
                <a:endParaRPr/>
              </a:p>
            </p:txBody>
          </p:sp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地区学前教育发展现状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学校与家庭合作需求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案例内容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课程体系构建过程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课程实施与评估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课程效果与影响</a:t>
                </a:r>
                <a:endParaRPr/>
              </a:p>
            </p:txBody>
          </p:sp>
          <p:sp>
            <p:nvSpPr>
              <p:cNvPr id="2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学前教育课程体系的实践案例分析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成效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促进儿童全面发展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为学前教育改革提供经验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课程体系构建的不足之处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课程实施中的问题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课程改进的方向与措施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学前教育课程体系构建的成效与反思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学前教育教师专业发展研究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学前教育教师专业发展的现状及挑战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教师素质参差不齐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教师培训不足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教师专业发展途径单一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教师队伍建设需求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教师专业发展需求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教师教育改革需求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https://d.book118.com/225341141014011112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学前教育领域研究课题研究成果分享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2024-09-18T04:18:51.372</cp:lastPrinted>
  <dcterms:created xsi:type="dcterms:W3CDTF">2024-09-17T20:18:51Z</dcterms:created>
  <dcterms:modified xsi:type="dcterms:W3CDTF">2024-09-17T20:18:53Z</dcterms:modified>
</cp:coreProperties>
</file>