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560BC4-56B3-4DB4-813B-0F07AA699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D1CE6-400E-4D2F-9454-30ECD3516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31E2B8-0332-4E45-80F2-9899A669E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1695B5-1E93-4A6B-8D58-6C722C432C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788A51-2832-4E0C-9BBF-402A7C524F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6D0111-14C3-4F4B-976B-0052678980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143692-CE45-4A1E-A812-0675985E4C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B756CF-8CB0-4A8B-9BC9-6C631A234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B8F702-9332-4BA6-910B-4F875F396C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54BED-E17F-424F-A5D5-B858B6BC5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97C8A-1E18-42A2-9AA8-473906929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42330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量化交易与电子支付</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量化交易与电子支付概述
 量化交易策略与电子支付系统
 量化交易与电子支付的市场应用
 电子支付系统的安全与风险管理
 量化交易与电子支付的监管框架
 跨境支付中的量化交易策略
 电子支付数据分析与风险评估
 未来展望：量化交易与电子支付融合</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量化交易与电子支付概述</a:t>
            </a:r>
          </a:p>
        </p:txBody>
      </p:sp>
      <p:sp>
        <p:nvSpPr>
          <p:cNvPr id="3" name="Subtitle 2"/>
          <p:cNvSpPr>
            <a:spLocks noGrp="1"/>
          </p:cNvSpPr>
          <p:nvPr>
            <p:ph type="subTitle" idx="1"/>
          </p:nvPr>
        </p:nvSpPr>
        <p:spPr/>
        <p:txBody>
          <a:bodyPr/>
          <a:lstStyle/>
          <a:p>
            <a:r>
              <a:t>量化交易与电子支付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量化交易与电子支付概述</a:t>
            </a:r>
          </a:p>
        </p:txBody>
      </p:sp>
      <p:sp>
        <p:nvSpPr>
          <p:cNvPr id="3" name="Text Placeholder 2"/>
          <p:cNvSpPr>
            <a:spLocks noGrp="1"/>
          </p:cNvSpPr>
          <p:nvPr>
            <p:ph type="body" idx="1"/>
          </p:nvPr>
        </p:nvSpPr>
        <p:spPr/>
        <p:txBody>
          <a:bodyPr/>
          <a:lstStyle/>
          <a:p>
            <a:r>
              <a:t>量化交易概述</a:t>
            </a:r>
          </a:p>
        </p:txBody>
      </p:sp>
      <p:sp>
        <p:nvSpPr>
          <p:cNvPr id="4" name="Content Placeholder 3"/>
          <p:cNvSpPr>
            <a:spLocks noGrp="1"/>
          </p:cNvSpPr>
          <p:nvPr>
            <p:ph sz="half" idx="2"/>
          </p:nvPr>
        </p:nvSpPr>
        <p:spPr/>
        <p:txBody>
          <a:bodyPr/>
          <a:lstStyle/>
          <a:p>
            <a:r>
              <a:t>1.量化交易是通过数学模型和算法进行投资决策的一种方法，其基于数据和统计分析，以优化交易策略和提高交易效率。</a:t>
            </a:r>
          </a:p>
          <a:p>
            <a:r>
              <a:t>2.随着大数据和人工智能技术的发展，量化交易在金融市场中的应用越来越广泛，成为现代金融交易的重要手段之一。</a:t>
            </a:r>
          </a:p>
          <a:p>
            <a:r>
              <a:t>3.量化交易的优势在于其能够减少人为干预，提高交易决策的准确性和效率，同时也可以更好地适应市场变化。</a:t>
            </a:r>
          </a:p>
          <a:p/>
        </p:txBody>
      </p:sp>
      <p:sp>
        <p:nvSpPr>
          <p:cNvPr id="5" name="Text Placeholder 4"/>
          <p:cNvSpPr>
            <a:spLocks noGrp="1"/>
          </p:cNvSpPr>
          <p:nvPr>
            <p:ph type="body" idx="3"/>
          </p:nvPr>
        </p:nvSpPr>
        <p:spPr/>
        <p:txBody>
          <a:bodyPr/>
          <a:lstStyle/>
          <a:p>
            <a:r>
              <a:t>电子支付概述</a:t>
            </a:r>
          </a:p>
        </p:txBody>
      </p:sp>
      <p:sp>
        <p:nvSpPr>
          <p:cNvPr id="6" name="Content Placeholder 5"/>
          <p:cNvSpPr>
            <a:spLocks noGrp="1"/>
          </p:cNvSpPr>
          <p:nvPr>
            <p:ph sz="half" idx="4"/>
          </p:nvPr>
        </p:nvSpPr>
        <p:spPr/>
        <p:txBody>
          <a:bodyPr/>
          <a:lstStyle/>
          <a:p>
            <a:r>
              <a:t>1.电子支付是指通过电子化手段完成支付的行为，其已成为现代经济生活中不可或缺的一部分。</a:t>
            </a:r>
          </a:p>
          <a:p>
            <a:r>
              <a:t>2.电子支付具有方便、快捷、安全等优点，能够大大提高支付效率和便利性，降低交易成本。</a:t>
            </a:r>
          </a:p>
          <a:p>
            <a:r>
              <a:t>3.随着移动互联网和物联网技术的发展，电子支付的形式和应用也在不断创新和扩展。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量化交易与电子支付概述</a:t>
            </a:r>
          </a:p>
        </p:txBody>
      </p:sp>
      <p:sp>
        <p:nvSpPr>
          <p:cNvPr id="3" name="Content Placeholder 2"/>
          <p:cNvSpPr>
            <a:spLocks noGrp="1"/>
          </p:cNvSpPr>
          <p:nvPr>
            <p:ph sz="half" idx="2"/>
          </p:nvPr>
        </p:nvSpPr>
        <p:spPr/>
        <p:txBody>
          <a:bodyPr/>
          <a:lstStyle/>
          <a:p>
            <a:r>
              <a:t>1.量化交易和电子支付都是现代金融科技的重要组成部分，二者之间存在密切的关联性。</a:t>
            </a:r>
          </a:p>
          <a:p>
            <a:r>
              <a:t>2.量化交易可以通过电子支付平台实现更加高效和便捷的交易执行，同时也可以利用电子支付数据进行更加精准的市场分析和预测。</a:t>
            </a:r>
          </a:p>
          <a:p>
            <a:r>
              <a:t>3.电子支付的发展也为量化交易提供了更加广泛和多样化的应用场景和投资机会。</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量化交易与电子支付的关联性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量化交易策略与电子支付系统</a:t>
            </a:r>
          </a:p>
        </p:txBody>
      </p:sp>
      <p:sp>
        <p:nvSpPr>
          <p:cNvPr id="3" name="Subtitle 2"/>
          <p:cNvSpPr>
            <a:spLocks noGrp="1"/>
          </p:cNvSpPr>
          <p:nvPr>
            <p:ph type="subTitle" idx="1"/>
          </p:nvPr>
        </p:nvSpPr>
        <p:spPr/>
        <p:txBody>
          <a:bodyPr/>
          <a:lstStyle/>
          <a:p>
            <a:r>
              <a:t>量化交易与电子支付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量化交易策略与电子支付系统</a:t>
            </a:r>
          </a:p>
        </p:txBody>
      </p:sp>
      <p:sp>
        <p:nvSpPr>
          <p:cNvPr id="3" name="Text Placeholder 2"/>
          <p:cNvSpPr>
            <a:spLocks noGrp="1"/>
          </p:cNvSpPr>
          <p:nvPr>
            <p:ph type="body" idx="1"/>
          </p:nvPr>
        </p:nvSpPr>
        <p:spPr/>
        <p:txBody>
          <a:bodyPr/>
          <a:lstStyle/>
          <a:p>
            <a:r>
              <a:t>量化交易策略与电子支付系统概述</a:t>
            </a:r>
          </a:p>
        </p:txBody>
      </p:sp>
      <p:sp>
        <p:nvSpPr>
          <p:cNvPr id="4" name="Content Placeholder 3"/>
          <p:cNvSpPr>
            <a:spLocks noGrp="1"/>
          </p:cNvSpPr>
          <p:nvPr>
            <p:ph sz="half" idx="2"/>
          </p:nvPr>
        </p:nvSpPr>
        <p:spPr/>
        <p:txBody>
          <a:bodyPr/>
          <a:lstStyle/>
          <a:p>
            <a:r>
              <a:t>1.量化交易策略是通过数学模型和算法来制定交易决策的方法。</a:t>
            </a:r>
          </a:p>
          <a:p>
            <a:r>
              <a:t>2.电子支付系统是现代金融体系的重要组成部分，为量化交易提供了快速、高效的结算方式。</a:t>
            </a:r>
          </a:p>
          <a:p>
            <a:r>
              <a:t>3.量化交易策略与电子支付系统的结合，可以提高交易效率、降低交易成本，并为金融市场提供更多的流动性。</a:t>
            </a:r>
          </a:p>
          <a:p/>
        </p:txBody>
      </p:sp>
      <p:sp>
        <p:nvSpPr>
          <p:cNvPr id="5" name="Text Placeholder 4"/>
          <p:cNvSpPr>
            <a:spLocks noGrp="1"/>
          </p:cNvSpPr>
          <p:nvPr>
            <p:ph type="body" idx="3"/>
          </p:nvPr>
        </p:nvSpPr>
        <p:spPr/>
        <p:txBody>
          <a:bodyPr/>
          <a:lstStyle/>
          <a:p>
            <a:r>
              <a:t>量化交易策略的类型与特点</a:t>
            </a:r>
          </a:p>
        </p:txBody>
      </p:sp>
      <p:sp>
        <p:nvSpPr>
          <p:cNvPr id="6" name="Content Placeholder 5"/>
          <p:cNvSpPr>
            <a:spLocks noGrp="1"/>
          </p:cNvSpPr>
          <p:nvPr>
            <p:ph sz="half" idx="4"/>
          </p:nvPr>
        </p:nvSpPr>
        <p:spPr/>
        <p:txBody>
          <a:bodyPr/>
          <a:lstStyle/>
          <a:p>
            <a:r>
              <a:t>1.趋势跟踪策略：跟随市场趋势进行买卖，赚取趋势收益。</a:t>
            </a:r>
          </a:p>
          <a:p>
            <a:r>
              <a:t>2.套利策略：通过寻找市场中的价格不合理现象，进行买入低估资产、卖出高估资产的操作，赚取差价。</a:t>
            </a:r>
          </a:p>
          <a:p>
            <a:r>
              <a:t>3.高频交易策略：利用计算机技术，在极短的时间内进行大量的买卖操作，赚取微小但稳定的收益。</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量化交易策略与电子支付系统</a:t>
            </a:r>
          </a:p>
        </p:txBody>
      </p:sp>
      <p:sp>
        <p:nvSpPr>
          <p:cNvPr id="3" name="Text Placeholder 2"/>
          <p:cNvSpPr>
            <a:spLocks noGrp="1"/>
          </p:cNvSpPr>
          <p:nvPr>
            <p:ph type="body" idx="1"/>
          </p:nvPr>
        </p:nvSpPr>
        <p:spPr/>
        <p:txBody>
          <a:bodyPr/>
          <a:lstStyle/>
          <a:p>
            <a:r>
              <a:t>电子支付系统的基础设施与技术</a:t>
            </a:r>
          </a:p>
        </p:txBody>
      </p:sp>
      <p:sp>
        <p:nvSpPr>
          <p:cNvPr id="4" name="Content Placeholder 3"/>
          <p:cNvSpPr>
            <a:spLocks noGrp="1"/>
          </p:cNvSpPr>
          <p:nvPr>
            <p:ph sz="half" idx="2"/>
          </p:nvPr>
        </p:nvSpPr>
        <p:spPr/>
        <p:txBody>
          <a:bodyPr/>
          <a:lstStyle/>
          <a:p>
            <a:r>
              <a:t>1.电子支付系统需要安全、稳定、高效的基础设施支持。</a:t>
            </a:r>
          </a:p>
          <a:p>
            <a:r>
              <a:t>2.现代电子支付系统采用了多种先进技术，如区块链、人工智能等，以提高交易安全性、效率和用户体验。</a:t>
            </a:r>
          </a:p>
          <a:p/>
        </p:txBody>
      </p:sp>
      <p:sp>
        <p:nvSpPr>
          <p:cNvPr id="5" name="Text Placeholder 4"/>
          <p:cNvSpPr>
            <a:spLocks noGrp="1"/>
          </p:cNvSpPr>
          <p:nvPr>
            <p:ph type="body" idx="3"/>
          </p:nvPr>
        </p:nvSpPr>
        <p:spPr/>
        <p:txBody>
          <a:bodyPr/>
          <a:lstStyle/>
          <a:p>
            <a:r>
              <a:t>量化交易策略与电子支付系统的风险与挑战</a:t>
            </a:r>
          </a:p>
        </p:txBody>
      </p:sp>
      <p:sp>
        <p:nvSpPr>
          <p:cNvPr id="6" name="Content Placeholder 5"/>
          <p:cNvSpPr>
            <a:spLocks noGrp="1"/>
          </p:cNvSpPr>
          <p:nvPr>
            <p:ph sz="half" idx="4"/>
          </p:nvPr>
        </p:nvSpPr>
        <p:spPr/>
        <p:txBody>
          <a:bodyPr/>
          <a:lstStyle/>
          <a:p>
            <a:r>
              <a:t>1.量化交易策略的风险包括模型失效、数据错误等，需要对策略进行持续的监控和优化。</a:t>
            </a:r>
          </a:p>
          <a:p>
            <a:r>
              <a:t>2.电子支付系统的风险包括网络安全、欺诈等，需要加强技术防范和风险管理。</a:t>
            </a:r>
          </a:p>
          <a:p>
            <a:r>
              <a:t>3.量化交易与电子支付的结合，需要加强对市场的监管和规范，以维护金融市场的稳定和公正。</a:t>
            </a:r>
          </a:p>
          <a:p>
            <a:r>
              <a:t>以上内容仅供参考，具体内容需要根据实际情况进行进一步的研究和分析。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量化交易与电子支付的市场应用</a:t>
            </a:r>
          </a:p>
        </p:txBody>
      </p:sp>
      <p:sp>
        <p:nvSpPr>
          <p:cNvPr id="3" name="Subtitle 2"/>
          <p:cNvSpPr>
            <a:spLocks noGrp="1"/>
          </p:cNvSpPr>
          <p:nvPr>
            <p:ph type="subTitle" idx="1"/>
          </p:nvPr>
        </p:nvSpPr>
        <p:spPr/>
        <p:txBody>
          <a:bodyPr/>
          <a:lstStyle/>
          <a:p>
            <a:r>
              <a:t>量化交易与电子支付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量化交易与电子支付的市场应用</a:t>
            </a:r>
          </a:p>
        </p:txBody>
      </p:sp>
      <p:sp>
        <p:nvSpPr>
          <p:cNvPr id="3" name="Text Placeholder 2"/>
          <p:cNvSpPr>
            <a:spLocks noGrp="1"/>
          </p:cNvSpPr>
          <p:nvPr>
            <p:ph type="body" idx="1"/>
          </p:nvPr>
        </p:nvSpPr>
        <p:spPr/>
        <p:txBody>
          <a:bodyPr/>
          <a:lstStyle/>
          <a:p>
            <a:r>
              <a:t>量化交易在高频交易中的应用</a:t>
            </a:r>
          </a:p>
        </p:txBody>
      </p:sp>
      <p:sp>
        <p:nvSpPr>
          <p:cNvPr id="4" name="Content Placeholder 3"/>
          <p:cNvSpPr>
            <a:spLocks noGrp="1"/>
          </p:cNvSpPr>
          <p:nvPr>
            <p:ph sz="half" idx="2"/>
          </p:nvPr>
        </p:nvSpPr>
        <p:spPr/>
        <p:txBody>
          <a:bodyPr/>
          <a:lstStyle/>
          <a:p>
            <a:r>
              <a:t>1.高频交易通过计算机程序进行快速交易，可以捕捉到微小的市场波动，获取交易利润。</a:t>
            </a:r>
          </a:p>
          <a:p>
            <a:r>
              <a:t>2.量化交易技术可以帮助高频交易者更快速地分析和执行交易，提高交易效率。</a:t>
            </a:r>
          </a:p>
          <a:p>
            <a:r>
              <a:t>3.高频交易需要高性能计算机和优秀的算法，以保证交易的速度和准确性。</a:t>
            </a:r>
          </a:p>
          <a:p/>
        </p:txBody>
      </p:sp>
      <p:sp>
        <p:nvSpPr>
          <p:cNvPr id="5" name="Text Placeholder 4"/>
          <p:cNvSpPr>
            <a:spLocks noGrp="1"/>
          </p:cNvSpPr>
          <p:nvPr>
            <p:ph type="body" idx="3"/>
          </p:nvPr>
        </p:nvSpPr>
        <p:spPr/>
        <p:txBody>
          <a:bodyPr/>
          <a:lstStyle/>
          <a:p>
            <a:r>
              <a:t>电子支付在移动支付市场中的应用</a:t>
            </a:r>
          </a:p>
        </p:txBody>
      </p:sp>
      <p:sp>
        <p:nvSpPr>
          <p:cNvPr id="6" name="Content Placeholder 5"/>
          <p:cNvSpPr>
            <a:spLocks noGrp="1"/>
          </p:cNvSpPr>
          <p:nvPr>
            <p:ph sz="half" idx="4"/>
          </p:nvPr>
        </p:nvSpPr>
        <p:spPr/>
        <p:txBody>
          <a:bodyPr/>
          <a:lstStyle/>
          <a:p>
            <a:r>
              <a:t>1.移动支付市场已经成为电子支付的主要应用领域，为消费者提供了方便快捷的支付方式。</a:t>
            </a:r>
          </a:p>
          <a:p>
            <a:r>
              <a:t>2.电子支付技术通过智能手机等移动设备，实现了快速、安全、便捷的支付体验。</a:t>
            </a:r>
          </a:p>
          <a:p>
            <a:r>
              <a:t>3.电子支付技术需要保障支付安全和用户隐私，建立完善的风险控制体系。</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量化交易与电子支付的市场应用</a:t>
            </a:r>
          </a:p>
        </p:txBody>
      </p:sp>
      <p:sp>
        <p:nvSpPr>
          <p:cNvPr id="3" name="Text Placeholder 2"/>
          <p:cNvSpPr>
            <a:spLocks noGrp="1"/>
          </p:cNvSpPr>
          <p:nvPr>
            <p:ph type="body" idx="1"/>
          </p:nvPr>
        </p:nvSpPr>
        <p:spPr/>
        <p:txBody>
          <a:bodyPr/>
          <a:lstStyle/>
          <a:p>
            <a:r>
              <a:t>量化交易在投资策略优化中的应用</a:t>
            </a:r>
          </a:p>
        </p:txBody>
      </p:sp>
      <p:sp>
        <p:nvSpPr>
          <p:cNvPr id="4" name="Content Placeholder 3"/>
          <p:cNvSpPr>
            <a:spLocks noGrp="1"/>
          </p:cNvSpPr>
          <p:nvPr>
            <p:ph sz="half" idx="2"/>
          </p:nvPr>
        </p:nvSpPr>
        <p:spPr/>
        <p:txBody>
          <a:bodyPr/>
          <a:lstStyle/>
          <a:p>
            <a:r>
              <a:t>1.量化交易技术可以帮助投资者制定更加科学、客观的投资策略，提高投资效益。</a:t>
            </a:r>
          </a:p>
          <a:p>
            <a:r>
              <a:t>2.通过数据分析和模型建立，量化交易可以为投资者提供更加精准的投资建议。</a:t>
            </a:r>
          </a:p>
          <a:p>
            <a:r>
              <a:t>3.量化交易需要充分考虑市场风险和不确定性，以避免投资损失。</a:t>
            </a:r>
          </a:p>
          <a:p/>
        </p:txBody>
      </p:sp>
      <p:sp>
        <p:nvSpPr>
          <p:cNvPr id="5" name="Text Placeholder 4"/>
          <p:cNvSpPr>
            <a:spLocks noGrp="1"/>
          </p:cNvSpPr>
          <p:nvPr>
            <p:ph type="body" idx="3"/>
          </p:nvPr>
        </p:nvSpPr>
        <p:spPr/>
        <p:txBody>
          <a:bodyPr/>
          <a:lstStyle/>
          <a:p>
            <a:r>
              <a:t>电子支付在跨境电商中的应用</a:t>
            </a:r>
          </a:p>
        </p:txBody>
      </p:sp>
      <p:sp>
        <p:nvSpPr>
          <p:cNvPr id="6" name="Content Placeholder 5"/>
          <p:cNvSpPr>
            <a:spLocks noGrp="1"/>
          </p:cNvSpPr>
          <p:nvPr>
            <p:ph sz="half" idx="4"/>
          </p:nvPr>
        </p:nvSpPr>
        <p:spPr/>
        <p:txBody>
          <a:bodyPr/>
          <a:lstStyle/>
          <a:p>
            <a:r>
              <a:t>1.跨境电商需要通过电子支付技术实现跨境支付，满足消费者的支付需求。</a:t>
            </a:r>
          </a:p>
          <a:p>
            <a:r>
              <a:t>2.电子支付技术可以帮助跨境电商实现快速、便捷、安全的跨境支付体验。</a:t>
            </a:r>
          </a:p>
          <a:p>
            <a:r>
              <a:t>3.跨境电商需要加强支付监管和风险控制，保障支付安全和合法性。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量化交易与电子支付的市场应用</a:t>
            </a:r>
          </a:p>
        </p:txBody>
      </p:sp>
      <p:sp>
        <p:nvSpPr>
          <p:cNvPr id="3" name="Content Placeholder 2"/>
          <p:cNvSpPr>
            <a:spLocks noGrp="1"/>
          </p:cNvSpPr>
          <p:nvPr>
            <p:ph sz="half" idx="2"/>
          </p:nvPr>
        </p:nvSpPr>
        <p:spPr/>
        <p:txBody>
          <a:bodyPr/>
          <a:lstStyle/>
          <a:p>
            <a:r>
              <a:t>1.通过量化交易技术，可以对股票市场进行预测和分析，为投资者提供更加精准的投资建议。</a:t>
            </a:r>
          </a:p>
          <a:p>
            <a:r>
              <a:t>2.量化交易需要建立科学的预测模型和算法，以保证预测准确性和可靠性。</a:t>
            </a:r>
          </a:p>
          <a:p>
            <a:r>
              <a:t>3.股票市场受到多种因素影响，需要充分考虑市场风险和不确定性。</a:t>
            </a:r>
          </a:p>
          <a:p/>
        </p:txBody>
      </p:sp>
      <p:sp>
        <p:nvSpPr>
          <p:cNvPr id="4" name="Text Placeholder 3"/>
          <p:cNvSpPr>
            <a:spLocks noGrp="1"/>
          </p:cNvSpPr>
          <p:nvPr>
            <p:ph type="body" idx="3"/>
          </p:nvPr>
        </p:nvSpPr>
        <p:spPr/>
        <p:txBody>
          <a:bodyPr/>
          <a:lstStyle/>
          <a:p>
            <a:r>
              <a:t>电子支付在数字货币中的应用</a:t>
            </a:r>
          </a:p>
        </p:txBody>
      </p:sp>
      <p:sp>
        <p:nvSpPr>
          <p:cNvPr id="5" name="Content Placeholder 4"/>
          <p:cNvSpPr>
            <a:spLocks noGrp="1"/>
          </p:cNvSpPr>
          <p:nvPr>
            <p:ph sz="half" idx="4"/>
          </p:nvPr>
        </p:nvSpPr>
        <p:spPr/>
        <p:txBody>
          <a:bodyPr/>
          <a:lstStyle/>
          <a:p>
            <a:r>
              <a:t>1.数字货币需要通过电子支付技术实现交易和支付，满足用户的支付需求。</a:t>
            </a:r>
          </a:p>
          <a:p>
            <a:r>
              <a:t>2.电子支付技术可以帮助数字货币实现快速、安全、便捷的交易和支付体验。</a:t>
            </a:r>
          </a:p>
          <a:p>
            <a:r>
              <a:t>3.数字货币需要加强监管和风险控制，保障交易安全和合法性。</a:t>
            </a:r>
          </a:p>
        </p:txBody>
      </p:sp>
      <p:sp>
        <p:nvSpPr>
          <p:cNvPr id="6" name="Text Placeholder 5"/>
          <p:cNvSpPr>
            <a:spLocks noGrp="1"/>
          </p:cNvSpPr>
          <p:nvPr>
            <p:ph type="body" idx="1"/>
          </p:nvPr>
        </p:nvSpPr>
        <p:spPr/>
        <p:txBody>
          <a:bodyPr/>
          <a:lstStyle/>
          <a:p>
            <a:r>
              <a:t>量化交易在股票市场预测中的应用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电子支付系统的安全与风险管理</a:t>
            </a:r>
          </a:p>
        </p:txBody>
      </p:sp>
      <p:sp>
        <p:nvSpPr>
          <p:cNvPr id="3" name="Subtitle 2"/>
          <p:cNvSpPr>
            <a:spLocks noGrp="1"/>
          </p:cNvSpPr>
          <p:nvPr>
            <p:ph type="subTitle" idx="1"/>
          </p:nvPr>
        </p:nvSpPr>
        <p:spPr/>
        <p:txBody>
          <a:bodyPr/>
          <a:lstStyle/>
          <a:p>
            <a:r>
              <a:t>量化交易与电子支付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电子支付系统的安全与风险管理</a:t>
            </a:r>
          </a:p>
        </p:txBody>
      </p:sp>
      <p:sp>
        <p:nvSpPr>
          <p:cNvPr id="3" name="Text Placeholder 2"/>
          <p:cNvSpPr>
            <a:spLocks noGrp="1"/>
          </p:cNvSpPr>
          <p:nvPr>
            <p:ph type="body" idx="1"/>
          </p:nvPr>
        </p:nvSpPr>
        <p:spPr/>
        <p:txBody>
          <a:bodyPr/>
          <a:lstStyle/>
          <a:p>
            <a:r>
              <a:t>电子支付系统的安全架构</a:t>
            </a:r>
          </a:p>
        </p:txBody>
      </p:sp>
      <p:sp>
        <p:nvSpPr>
          <p:cNvPr id="4" name="Content Placeholder 3"/>
          <p:cNvSpPr>
            <a:spLocks noGrp="1"/>
          </p:cNvSpPr>
          <p:nvPr>
            <p:ph sz="half" idx="2"/>
          </p:nvPr>
        </p:nvSpPr>
        <p:spPr/>
        <p:txBody>
          <a:bodyPr/>
          <a:lstStyle/>
          <a:p>
            <a:r>
              <a:t>1.数据加密：确保交易数据在传输过程中的安全，防止数据被窃取或篡改。</a:t>
            </a:r>
          </a:p>
          <a:p>
            <a:r>
              <a:t>2.身份验证：通过多因素身份验证、生物识别等技术，确保交易双方的身份真实有效。</a:t>
            </a:r>
          </a:p>
          <a:p>
            <a:r>
              <a:t>3.防火墙与入侵检测：建立强大的防火墙，有效阻止外部攻击，同时配备入侵检测系统，及时发现并处理安全威胁。</a:t>
            </a:r>
          </a:p>
          <a:p/>
        </p:txBody>
      </p:sp>
      <p:sp>
        <p:nvSpPr>
          <p:cNvPr id="5" name="Text Placeholder 4"/>
          <p:cNvSpPr>
            <a:spLocks noGrp="1"/>
          </p:cNvSpPr>
          <p:nvPr>
            <p:ph type="body" idx="3"/>
          </p:nvPr>
        </p:nvSpPr>
        <p:spPr/>
        <p:txBody>
          <a:bodyPr/>
          <a:lstStyle/>
          <a:p>
            <a:r>
              <a:t>电子支付系统的风险管理</a:t>
            </a:r>
          </a:p>
        </p:txBody>
      </p:sp>
      <p:sp>
        <p:nvSpPr>
          <p:cNvPr id="6" name="Content Placeholder 5"/>
          <p:cNvSpPr>
            <a:spLocks noGrp="1"/>
          </p:cNvSpPr>
          <p:nvPr>
            <p:ph sz="half" idx="4"/>
          </p:nvPr>
        </p:nvSpPr>
        <p:spPr/>
        <p:txBody>
          <a:bodyPr/>
          <a:lstStyle/>
          <a:p>
            <a:r>
              <a:t>1.风险识别：通过数据分析，识别异常交易行为，预防欺诈风险。</a:t>
            </a:r>
          </a:p>
          <a:p>
            <a:r>
              <a:t>2.风险评估：对系统进行定期的安全风险评估，发现潜在的安全隐患，及时采取措施。</a:t>
            </a:r>
          </a:p>
          <a:p>
            <a:r>
              <a:t>3.风险应对：建立风险应对机制，对发生的安全事件进行快速响应和处理，降低损失。</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https://d.book118.com/225342330142011101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量化交易与电子支付概述</vt:lpstr>
      <vt:lpstr> 量化交易与电子支付概述</vt:lpstr>
      <vt:lpstr> 量化交易与电子支付概述</vt:lpstr>
      <vt:lpstr> 量化交易策略与电子支付系统</vt:lpstr>
      <vt:lpstr> 量化交易策略与电子支付系统</vt:lpstr>
      <vt:lpstr> 量化交易策略与电子支付系统</vt:lpstr>
      <vt:lpstr> 量化交易与电子支付的市场应用</vt:lpstr>
      <vt:lpstr> 量化交易与电子支付的市场应用</vt:lpstr>
      <vt:lpstr> 量化交易与电子支付的市场应用</vt:lpstr>
      <vt:lpstr> 量化交易与电子支付的市场应用</vt:lpstr>
      <vt:lpstr> 电子支付系统的安全与风险管理</vt:lpstr>
      <vt:lpstr> 电子支付系统的安全与风险管理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2024-09-09T22:44:40.240</cp:lastPrinted>
  <dcterms:created xsi:type="dcterms:W3CDTF">2024-09-09T14:44:40Z</dcterms:created>
  <dcterms:modified xsi:type="dcterms:W3CDTF">2024-09-09T14:44:42Z</dcterms:modified>
</cp:coreProperties>
</file>