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3889C-D8B1-4811-9639-563ACC67D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983A9-666D-4E7F-BD82-890518C7C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8DEC06-3B26-4549-8684-4E0BAE1D0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36796F-0EA5-47E5-B59D-8EC21E49E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FC17F5-7D66-447B-8A7C-162CDC331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640192-C1AD-449B-8702-AF5E2DE57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F5FBEE-F949-4027-8F38-5656A17BF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AFDDED-678B-4A3F-B745-20538B26F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D7440B-7ECB-4392-90AC-38BA31497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BC146-5F96-4F45-A607-ED16B7C37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AD6E2-E490-48EE-8CFA-EA18CA782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3442431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动脉瘤手术配合查房最新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动脉瘤手术概述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动脉瘤手术最新进展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动脉瘤手术前的准备与评估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动脉瘤手术中的配合要点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动脉瘤手术后护理与康复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动脉瘤手术典型案例分享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动脉瘤手术概述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37" r="336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640" r="1164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532" r="255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动脉瘤是一种血管异常扩张，通常发生在动脉壁上，形成局部的囊状扩张。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根据发生部位和形态，动脉瘤可分为多种类型，如胸主动脉瘤、腹主动脉瘤等。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动脉瘤的定义与分类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动脉瘤的成因复杂，主要包括动脉粥样硬化、高血压、遗传因素等。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动脉瘤的症状因个体差异而异，常见的症状包括疼痛、压迫症状、血栓形成等。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动脉瘤的病因与症状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动脉瘤有破裂的风险，一旦破裂可能导致大出血甚至死亡，手术是预防破裂的有效方法。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预防破裂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控制症状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提高生存率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208" r="11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手术可以解除动脉瘤对周围组织的压迫，缓解疼痛和其他症状。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早期诊断和手术治疗有助于提高患者的生存率和生活质量。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动脉瘤手术的必要性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动脉瘤手术最新进展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9029" b="2902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8234" r="8234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手术技术的改进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显微手术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显微手术在动脉瘤手术中应用广泛，通过高倍显微镜的放大作用，医生能够更精确地操作，减少对周围组织的损伤。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血管内介入手术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随着血管内介入技术的发展，越来越多的动脉瘤采用介入治疗，如弹簧圈栓塞、覆膜支架植入等，具有创伤小、恢复快的优点。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复合手术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复合手术结合了显微手术和血管内介入技术，根据动脉瘤的位置和大小选择最佳的手术方式，提高手术成功率。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用于术中实时监测动脉瘤和周围血管的情况，为手术提供更加准确的信息。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250" b="16250"/>
          <a:stretch>
            <a:fillRect/>
          </a:stretch>
        </p:blipFill>
        <p:spPr>
          <a:xfrm>
            <a:off x="1632387" y="1536628"/>
            <a:ext cx="1898907" cy="1898908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高频超声探头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具有更好的耐久性和适应性，能够更好地覆盖动脉瘤，降低复发风险。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新型覆膜支架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用于动脉瘤填塞等，可在体内降解，减少对患者的长期影响。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可降解材料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新型手术器械的应用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通过对患者的全面评估，制定个性化的手术方案，降低手术风险。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083" r="15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采用多模态监测手段，如神经电生理监测、血流动力学监测等，及时发现并处理手术中可能出现的问题。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术中监测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加强术后护理和康复指导，减少并发症的发生，提高患者的生活质量。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手术安全性的提高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动脉瘤手术前的准备与评估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进行全面的体格检查，包括心、肺、肝、肾功能及血糖、血压等指标的检测。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详细了解患者的既往病史、家族病史及用药情况，以便评估手术风险。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进行必要的实验室检查，如血常规、凝血功能、肝肾功能等，以评估患者的生理状态。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患者身体状况的评估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根据患者的身体状况、病变部位及程度等因素，评估手术的风险程度。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手术风险评估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针对可能出现的风险，制定相应的预防措施，如预防感染、预防并发症等。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手术风险的评估与预防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https://d.book118.com/225344243102011104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2024-09-13T23:26:50.716</cp:lastPrinted>
  <dcterms:created xsi:type="dcterms:W3CDTF">2024-09-13T15:26:50Z</dcterms:created>
  <dcterms:modified xsi:type="dcterms:W3CDTF">2024-09-13T15:26:52Z</dcterms:modified>
</cp:coreProperties>
</file>