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34B592-6370-40A2-A43E-3900D88C98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64BF14-6825-4E92-B97D-02FBFEA466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EE8035-623D-4ED1-BF8A-2A058F2718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07F66C-6EA5-4155-A2E1-F8AB9E97CD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EF65AD-8101-4123-96EA-C623785ED3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A06381-3060-4359-AE4F-DA701F70E8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9E3261-ACE4-4205-A6D0-49E68D3C32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308FC1-7CDE-46F2-8772-FC4C8BBBDE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541F58-C91E-4438-AA1A-16DD64C110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C64DAC-DEED-4D95-A857-90BD6D120C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C9FC98-294B-4E99-A7A4-D217524476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34431110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科技成果鉴定评审专家培训的组织与协调</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培训背景与目的</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培训内容与课程设置</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培训对象与师资安排</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培训时间与地点安排</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培训效果评估与持续改进</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组织协调与沟通协作机制建立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培训背景与目的</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049" b="304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79" b="257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科技成果鉴定评审现状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鉴定评审程序不规范</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当前科技成果鉴定评审过程中，存在程序不规范、标准不明确等问题，导致评审结果的科学性和公正性受到质疑。</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专家队伍素质参差不齐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评审专家队伍在学术水平、实践经验等方面存在差异，影响了评审结果的准确性和权威性。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缺乏有效监督机制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目前科技成果鉴定评审缺乏有效的监督机制，难以保证评审过程的公正、公开和透明。</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通过培训，可以提升评审专家的学术水平和实践经验，使其更加具备进行科技成果鉴定评审的能力。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提高专家队伍素质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417" r="17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规范鉴定评审程序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1833" b="118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促进科技成果转化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培训有助于统一评审程序和标准，提高评审结果的科学性和公正性。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规范的科技成果鉴定评审有助于优秀成果的转化和应用，推动科技创新和经济发展。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专家培训必要性及意义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培训目标与预期效果</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掌握科技成果鉴定评审相关法规和政策</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通过培训，使专家了解国家及地方相关法规和政策，确保评审工作合规进行。</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提升专家鉴定评审能力</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培训将提高专家对科技成果创新性、实用性等方面的判断能力，以及对申报材料真实性、完整性的审查能力。</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促进专家间的交流与合作</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培训将为专家提供一个交流的平台，促进不同领域、不同背景专家之间的合作与经验分享。</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提高评审效率和质量</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通过培训，专家将更加熟悉评审流程和要求，从而提高评审工作的效率和质量。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培训内容与课程设置</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国家科技成果鉴定评审政策法规概述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介绍国家相关政策法规，包括科技成果鉴定评审的定义、目的、原则、程序等。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50" r="16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地方科技成果鉴定评审政策法规解读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针对不同地区的相关政策法规进行解读，帮助专家了解地方政策的具体要求和实施细则。</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科技成果鉴定评审政策法规与实际操作结合</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通过案例分析，将政策法规与实际操作相结合，提高专家的实际操作能力。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科技成果鉴定评审政策法规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科技成果评价方法介绍</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介绍定量和定性评价方法，包括同行评议、指标评价、综合评价等。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科技成果评价标准解析</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详细解析科技成果评价的标准，包括创新性、实用性、经济效益等。</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科技成果评价方法与标准在实际操作中的应用</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通过案例分析，将评价方法与标准在实际操作中进行应用，提高专家的评价能力。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科技成果评价方法与标准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292" r="17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经验分享与互动交流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邀请有经验的专家分享实际操作中的经验和技巧，促进专家之间的交流和合作。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典型案例分析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选择具有代表性的科技成果鉴定评审案例，进行深入剖析和讨论，帮助专家掌握实际操作中的重点和难点。</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实践操作演练</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组织专家进行实践操作演练，包括评价报告的撰写、评价数据的处理和分析等，提高专家的实践操作能力。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案例分析与实践操作演练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鼓励专家提出问题和疑惑，进行现场答疑和讨论，帮助专家解决实际操作中遇到的问题。</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5417" r="1541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提问与答疑</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组织专家进行互动交流，分享彼此的看法和经验，促进专家之间的合作和交流。</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互动交流</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对本次培训进行总结和反馈，收集专家的意见和建议，为今后的培训提供参考和改进方向。</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培训总结与反馈</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互动交流与答疑环节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培训对象与师资安排</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833" r="25833"/>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7792" r="1779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具有较高学术水平和丰富实践经验的科技成果鉴定评审专家；</a:t>
            </a:r>
          </a:p>
        </p:txBody>
      </p:sp>
      <p:pic>
        <p:nvPicPr>
          <p:cNvPr id="5" name="Picture 5"/>
          <p:cNvPicPr>
            <a:picLocks noChangeAspect="1"/>
          </p:cNvPicPr>
          <p:nvPr/>
        </p:nvPicPr>
        <p:blipFill>
          <a:blip r:embed="rId4"/>
          <a:srcRect l="13208" r="13208"/>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对科技成果鉴定评审工作有浓厚兴趣，并愿意积极参与培训活动；</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在相关领域具有一定知名度和影响力，能够代表本领域最高水平。</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培训对象筛选条件及要求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实践经验丰富的评审专家</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邀请在科技成果鉴定评审一线工作的专家，分享实际案例和评审经验；</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优秀中青年学者</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选拔在科技成果鉴定评审领域表现突出的中青年学者，作为培训班的补充师资。</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国内外知名专家</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邀请在科技成果鉴定评审领域具有丰富经验和取得突出成就的专家授课，包括相关领域的院士、学者等；</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师资队伍组成及介绍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https://d.book118.com/225344311104011103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2024-09-12T14:05:23.522</cp:lastPrinted>
  <dcterms:created xsi:type="dcterms:W3CDTF">2024-09-12T06:05:23Z</dcterms:created>
  <dcterms:modified xsi:type="dcterms:W3CDTF">2024-09-12T06:05:25Z</dcterms:modified>
</cp:coreProperties>
</file>