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EB91-629C-45A3-BE9F-CCE65545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53F97-E190-4C59-A7F4-EEF2F1063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AE3CF-2AB4-42BB-A59D-1708A2DF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18C98-2A47-4FF3-BDF5-8260E5A0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FA3DAC-6CB7-4A6A-AA12-E80D69E3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30459-F670-4FA0-A200-B99E03ED3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A5C01-C120-4A90-A733-859395FE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6DC24-0AC6-4D3A-81A0-92E87821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0E8EC-9E79-4D5C-805A-5EED9B7D0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3A62F-AE0E-46C3-A6A7-ED54434F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8898E-B5A6-4BE0-8617-B48E759B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44313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安全万里行假期畅游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旅行安全准备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旅行保险与医疗保障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旅行安全准备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3" r="24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查询旅行目的地的安全警示和建议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在出发前，通过官方网站、旅游指南或社交媒体了解目的地的安全状况，包括当地的犯罪率、交通状况、自然灾害风险等。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关注当地新闻和事件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及时关注目的地的新闻和事件，了解当地的社会动态和政治局势，以便做出合理的行程安排。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向当地居民或旅游机构咨询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与当地居民或旅游机构交流，获取有关目的地安全状况的实用建议和信息。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了解目的地安全状况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针对可能出现的突发情况，如天气变化、交通延误等，制定相应的应急计划，确保行程的顺利进行。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规划行程路线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在出发前，详细规划行程路线，包括景点游览顺序、交通方式选择、住宿地点等。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预留足够的时间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合理安排每个景点的游览时间，避免行程过于紧凑，以便有足够的时间应对突发情况。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制定详细行程计划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根据目的地和行程需要，准备适当的个人防护装备，如防晒霜、遮阳帽、防蚊液等。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携带基本的紧急医疗用品，如创可贴、止痛药、抗过敏药等，以备不时之需。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紧急医疗用品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确保携带重要的旅行文件，如护照、签证、机票等，并备份电子版存储在电子设备或云端，以防万一。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重要文件和备份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准备必要的安全装备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红灯停，绿灯行，黄灯减速，遵守交通信号是保障交通安全的基本要求。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与前车保持安全距离，避免追尾事故。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按规定车道行驶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不随意变道，不占用非机动车道或人行道。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出行前检查车辆油、水、电、轮胎等状况，确保车辆处于良好状态。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注意路面情况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谨慎超车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时刻关注路面状况，避开坑洼、积水等危险区域。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超车时确保对面无来车，提前打转向灯，安全超车。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注意行车安全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避免连续长时间驾驶，合理安排休息时间和行程。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驾驶过程中保持清醒，不饮酒、不服用影响驾驶的药物。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感到疲劳时及时停车休息，确保精力充沛后再继续行驶。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在旅行过程中，应将贵重物品妥善保管，避免遗失或被盗。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保管好贵重物品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在使用公共网络时，应注意保护个人隐私和信息安全，避免泄露重要信息。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谨慎使用公共网络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提高警惕，不轻信陌生人的言语或承诺，避免上当受骗。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防范诈骗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注意个人财物安全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遵守当地法律法规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在旅行过程中，应遵守当地的法律法规，尊重当地的风俗习惯。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保持警惕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在人流密集或治安状况较差的区域，应保持高度警惕，注意自身安全。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了解目的地安全状况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在出行前，应了解目的地的安全状况，避免前往存在安全隐患的区域。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避免前往危险区域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https://d.book118.com/225344313013011040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2024-08-30T22:53:36.543</cp:lastPrinted>
  <dcterms:created xsi:type="dcterms:W3CDTF">2024-08-30T14:53:36Z</dcterms:created>
  <dcterms:modified xsi:type="dcterms:W3CDTF">2024-08-30T14:53:38Z</dcterms:modified>
</cp:coreProperties>
</file>