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59EA4B-8E43-4972-983E-8627FC7FC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7A8EB-6DE5-488F-A73C-F9CED74F0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4920F-8F8A-481A-BF61-88F8EFB38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0A9D8F-D601-40BD-B8BA-7903B9364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15E677-9AE9-42F4-BCCE-D9712C03B0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7ABA13-3C70-4296-B742-5AE637E545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D974E3-BABE-46F0-9D57-6DCDB9FE07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BA920-911E-49B3-9E07-D3E830A3A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7C7F92-96E8-49E3-B5AF-B8E1E866A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ABA74A-FDE2-49D9-AEC1-57C50BEBF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B9482E-EE31-4835-AC3A-7513D227E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010113031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Multisim9电子技术基础仿真验十逻辑转换仪</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Multisim9软件介绍</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逻辑转换仪基础知识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Multisim9中逻辑转换仪使用方法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仿真实验设计与实现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Multisim9在电子技术基础教学中的应用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教学目的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通过Multisim9电子技术基础仿真实验，使学生掌握数字电子技术的基本概念和原理，熟悉逻辑电路的分析和设计方法，提高学生的实践能力和创新能力。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随着电子技术的飞速发展，数字电路在各个领域得到了广泛应用。逻辑转换仪作为数字电路设计和分析的重要工具，对于提高学生的实践能力和创新能力具有重要意义。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仪器功能</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仿真验十逻辑转换仪是一种基于Multisim9软件的虚拟仪器，用于实现逻辑电路的仿真、分析和设计。它提供了丰富的元器件库、灵活的电路搭建环境和强大的分析功能，方便学生进行数字电路实验。</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技术特点</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该仪器支持多种逻辑电路的仿真和分析，包括组合逻辑电路、时序逻辑电路等。同时，它还具有直观的操作界面、丰富的测量功能和强大的数据处理能力，使得实验操作更加便捷和高效。</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应用范围</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仿真验十逻辑转换仪适用于电子、通信、计算机等相关专业的教学和科研领域。通过使用该仪器，学生可以更加深入地理解数字电路的原理和设计方法，提高实践能力和创新能力。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仿真验十逻辑转换仪简介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Multisim9软件介绍</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软件概述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Multisim9是一款电子技术基础仿真软件，专门用于电路设计和电子设备的模拟分析。</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该软件提供了丰富的元器件库和虚拟仪器，支持多种电路分析方法，可帮助用户快速、准确地完成电路设计和仿真。</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Multisim9广泛应用于电子、通信、自动化、计算机等领域的教学、科研和工程实践中。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提供友好的图形化操作界面，方便用户进行电路设计和仿真分析。</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直观的图形化界面</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可与多种CAD软件和编程环境无缝集成，方便用户进行数据交换和协同设计。</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高度集成化</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内置大量电子元器件，包括电阻、电容、电感、晶体管、集成电路等，满足用户不同的设计需求。</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丰富的元器件库</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提供多种虚拟仪器，如示波器、信号发生器、逻辑分析仪等，可实时观测和分析电路性能。</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强大的虚拟仪器</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支持直流分析、交流分析、瞬态分析、噪声分析等多种电路分析方法，帮助用户全面了解电路性能。</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多种分析方法</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716" r="1471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安装步骤</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首先下载Multisim9安装程序，然后按照提示逐步完成软件的安装过程，包括选择安装路径、输入序列号等。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启动方法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安装完成后，在桌面或开始菜单中找到Multisim9图标，双击即可启动软件。启动后，用户可以选择创建新的电路文件或打开已有的电路文件进行设计和仿真。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软件安装与启动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逻辑转换仪基础知识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指具有逻辑功能的电路，通常用于实现数字信号的运算、处理、传输和存储等功能。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逻辑电路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625" r="15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逻辑门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逻辑电平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996" r="2099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实现基本逻辑运算的电路单元，如与门、或门、非门等。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表示数字信号高电平和低电平的电压范围。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逻辑电路基本概念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逻辑变量</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表示二进制数的变量，只有0和1两种取值。</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逻辑运算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包括与、或、非三种基本运算，以及由它们组合而成的复合运算。</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逻辑函数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描述输入与输出之间逻辑关系的函数，通常由逻辑表达式或真值表表示。</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逻辑代数基础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真值表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列出逻辑函数所有可能的输入组合及对应的输出值，以表格形式表示。</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卡诺图</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一种图形化表示逻辑函数的方法，通过几何相邻的方格表示逻辑相邻的项，从而简化逻辑函数的化简过程。</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逻辑表达式</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用逻辑运算符将逻辑变量连接起来形成的表达式，如F=A+B等。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逻辑函数表示方法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Multisim9中逻辑转换仪使用方法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04</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07" r="1740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417" r="17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菜单栏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工具栏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逻辑转换区域</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控件栏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逻辑转换仪界面介绍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包含文件操作、编辑、查看等功能选项。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显示输入的逻辑函数和转换后的结果。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提供常用操作快捷按钮，如打开、保存、复制、粘贴等。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包含各种逻辑门、开关、指示灯等控件，用于构建逻辑电路。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https://d.book118.com/226010113031010051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2024-09-16T20:52:34.529</cp:lastPrinted>
  <dcterms:created xsi:type="dcterms:W3CDTF">2024-09-16T12:52:34Z</dcterms:created>
  <dcterms:modified xsi:type="dcterms:W3CDTF">2024-09-16T12:52:36Z</dcterms:modified>
</cp:coreProperties>
</file>