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193A6-F465-450C-A9AF-F483B7566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E620C-7004-4B46-9321-30A5E8BC0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215CE-3929-4C32-B124-F79A4C73A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DC09A-CB72-4629-A9F7-E18C7873D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1CA28B-FDC2-4D89-8100-F766EE610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E37026-4BAA-4542-9BF7-CB669032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ECD5E1-ED79-4B0D-AD76-1D0BC544C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702E6-8FD6-4E9F-A568-468B4E360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12884-EDCF-4731-8489-A3F8B2BFB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6B2AC-F5BA-4667-864F-F39B7EA0C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2E52A-890A-449D-B26C-28A4A21D8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13211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建立企业环境风险投诉处理机制与渠道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企业环境风险投诉现状分析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建立投诉处理机制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拓宽投诉渠道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提高投诉处理效率与质量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案例分析与经验借鉴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积极回应和处理公众投诉，有助于企业树立负责任的社会形象，提升品牌价值。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应对环境风险挑战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随着工业化和城市化的快速发展，企业面临的环境风险日益加大，建立投诉处理机制有助于及时应对和化解风险。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保障公众权益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公众对环境问题的关注度不断提高，建立投诉处理机制有助于保障公众的知情权、参与权和监督权。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增强社会信任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及时发现和解决问题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改进管理和技术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投诉处理的重要性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积极、透明地处理投诉，能够增强公众对企业的信任度，为企业赢得更多的社会支持和合作机会。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通过投诉处理机制，企业能够及时发现和解决存在的环境问题，防止问题扩大和恶化。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对投诉进行深入分析和总结，有助于企业发现管理和技术上的不足，进而采取改进措施，提高环境治理水平。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企业环境风险投诉现状分析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98" r="51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近年来，企业环境风险投诉数量呈上升趋势，表明公众对环境问题的关注度提高。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投诉主要涉及大气污染、水污染、噪声污染、固体废弃物污染等方面，其中大气污染和水污染投诉占比较大。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投诉数量与类型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投诉主要来源于企业周边居民、环保组织、员工等利益相关者。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投诉渠道多样化，包括电话、邮件、信函、网络平台等。其中，网络平台成为公众投诉的重要途径。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投诉来源与渠道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投诉处理现状与问题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目前，大部分企业已经建立了环境风险投诉处理机制，但处理效果参差不齐。一些企业能够积极回应并妥善处理投诉，而另一些企业则存在拖延、敷衍等问题。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投诉处理中存在的主要问题包括处理流程不规范、处理时间过长、处理结果不透明等。这些问题导致公众对企业环境风险管理的不信任感增加，可能引发更大的社会风险。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建立投诉处理机制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887644" y="1462367"/>
            <a:ext cx="1042321" cy="104241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887644" y="4072978"/>
            <a:ext cx="1042321" cy="104241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51590" y="1473606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551590" y="4084218"/>
            <a:ext cx="1042321" cy="10424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接收投诉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记录与分类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调查与处理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反馈与跟进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明确投诉处理流程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针对不同类型的投诉，启动相应的调查程序，查明事实真相，并按照企业规定和法律法规进行处理。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将处理结果及时反馈给投诉人，并跟进其满意度和后续需求，确保问题得到妥善解决。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设立专门的投诉接收渠道，如电话热线、电子邮箱或在线平台，确保投诉信息能够及时、准确地被接收。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对接收到的投诉进行详细记录，并根据投诉的性质、紧急程度等因素进行分类，以便后续处理。</a:t>
            </a:r>
            <a:endParaRPr lang="en-US" sz="1100"/>
          </a:p>
        </p:txBody>
      </p:sp>
      <p:sp>
        <p:nvSpPr>
          <p:cNvPr id="44" name="Freeform 44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设立专门的投诉处理部门，配备具备专业知识和沟通能力的团队，负责处理各类环境风险投诉。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明确职责与权限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提供培训与支持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明确投诉处理部门的职责和权限，确保其在处理投诉过程中能够迅速响应、果断决策。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为投诉处理团队提供必要的培训和支持，提高其处理复杂问题和应对突发情况的能力。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设立专门投诉处理部门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制定处理标准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根据企业实际情况和法律法规要求，制定详细的投诉处理标准，包括处理时限、处理方式、赔偿标准等。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完善规范流程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建立规范的投诉处理流程，确保每一步操作都有明确的规范和标准可循，提高处理的公正性和效率。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强化监督与考核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对投诉处理过程进行严格的监督和考核，确保相关标准和规范得到贯彻执行，提高投诉处理的满意度和公信力。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建立投诉处理标准与规范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https://d.book118.com/226013211050010044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2024-09-12T14:08:04.268</cp:lastPrinted>
  <dcterms:created xsi:type="dcterms:W3CDTF">2024-09-12T06:08:04Z</dcterms:created>
  <dcterms:modified xsi:type="dcterms:W3CDTF">2024-09-12T06:08:06Z</dcterms:modified>
</cp:coreProperties>
</file>