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89E872-5358-419A-B497-61E21CC8FD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227BC1-8B54-4F13-B92B-E6D6D43CEC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7BBB18-CA8A-422A-B4BB-60AF43EC4F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EDE150-EC61-4DAD-96AE-256F6034CE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1F94725-BE56-4ADD-B369-5E4EA3E56D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11C1666-49A7-4C4F-A239-5D83204D51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2B14FAD-8AE0-4E36-A94E-7618AFB310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3FE854-69D9-4310-BBA3-EF1D95F9F2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A66E17-2BB5-42DC-B18B-B30A894A0E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084400-2659-4633-80E6-982724431B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455F03-1DFB-4645-8FBE-1B9CE61D3F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6013221010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腹泻病护理常规PPT\n## 1.腹泻病的定义与病因\n### 1.1腹泻病的定义及其临床表现\n### 1.2腹泻病的常见病因及分类\n### 1.3腹泻病的发病机制与病理生理\n## 2.腹泻病的诊断与鉴别诊断\n### 2.1腹泻病的诊断标准与病史采集\n### 2.2腹泻病的实验室检查与影像学检查\n### 2.3腹泻病的鉴别诊断与病因分析\n## 3.腹泻病的治疗与护理常规\n### 3.1腹泻病的药物治疗与对症治疗\n### 3.2腹泻病的饮食护理与营养支持\n### 3.3腹泻病的生活护理与心理护理\n## 4.腹泻病的预防与健康教育\n### 4.1腹泻病的预防措施与生活习惯\n### 4.2腹泻病的健康教育与健康促进\n### 4.3腹泻病的疫苗预防与公共卫生管理\n## 5.腹泻病的护理质量评估与持续改进\n### 5.1腹泻病护理质量的评价指标与体系\n### 5.2腹泻病护理质量的持续改进与团队协作\n### 5.3腹泻病护理效果的评估与患者满意度调查\n&quot;,&quot;templateId&quot;:&quot;o5uw7qdih7bi3drcb1jn4cqo9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2839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腹泻病护理常规PPT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腹泻病的定义与病因</a:t>
            </a:r>
            <a:endParaRPr/>
          </a:p>
        </p:txBody>
      </p:sp>
      <p:sp>
        <p:nvSpPr>
          <p:cNvPr id="12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6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6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6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腹泻病是指以腹泻为主要症状的肠道疾病</a:t>
                </a:r>
                <a:endParaRPr/>
              </a:p>
            </p:txBody>
          </p:sp>
          <p:sp>
            <p:nvSpPr>
              <p:cNvPr id="16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大便次数增多，质地稀薄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病情严重时伴有脱水、电解质紊乱和酸中毒</a:t>
                </a:r>
                <a:endParaRPr/>
              </a:p>
            </p:txBody>
          </p:sp>
          <p:sp>
            <p:nvSpPr>
              <p:cNvPr id="16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7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7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腹泻病的临床表现</a:t>
                </a:r>
                <a:endParaRPr/>
              </a:p>
            </p:txBody>
          </p:sp>
          <p:sp>
            <p:nvSpPr>
              <p:cNvPr id="17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腹痛、腹胀、恶心、呕吐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发热、寒战、乏力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严重时出现休克、昏迷</a:t>
                </a:r>
                <a:endParaRPr/>
              </a:p>
            </p:txBody>
          </p:sp>
          <p:sp>
            <p:nvSpPr>
              <p:cNvPr id="17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7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腹泻病的定义及其临床表现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8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8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8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腹泻病的常见病因</a:t>
                </a:r>
                <a:endParaRPr/>
              </a:p>
            </p:txBody>
          </p:sp>
          <p:sp>
            <p:nvSpPr>
              <p:cNvPr id="18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细菌感染：如沙门氏菌、志贺氏菌等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病毒感染：如轮状病毒、诺如病毒等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寄生虫感染：如痢疾阿米巴、长劲肠原虫等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食物中毒：如毒蘑菇、有毒食物等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药物性腹泻：如抗生素相关性腹泻、非甾体抗炎药相关性腹泻等</a:t>
                </a:r>
                <a:endParaRPr/>
              </a:p>
            </p:txBody>
          </p:sp>
          <p:sp>
            <p:nvSpPr>
              <p:cNvPr id="18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9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腹泻病的分类</a:t>
                </a:r>
                <a:endParaRPr/>
              </a:p>
            </p:txBody>
          </p:sp>
          <p:sp>
            <p:nvSpPr>
              <p:cNvPr id="19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急性腹泻：病程在2周以内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慢性腹泻：病程在2周以上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迁延性腹泻：病程在2周以上，但病情时好时坏</a:t>
                </a:r>
                <a:endParaRPr/>
              </a:p>
            </p:txBody>
          </p:sp>
          <p:sp>
            <p:nvSpPr>
              <p:cNvPr id="19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9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腹泻病的常见病因及分类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0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0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0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腹泻病的发病机制</a:t>
                </a:r>
                <a:endParaRPr/>
              </a:p>
            </p:txBody>
          </p:sp>
          <p:sp>
            <p:nvSpPr>
              <p:cNvPr id="20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细菌、病毒感染引起肠道黏膜炎症反应，导致肠道分泌物增多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寄生虫感染引起肠道黏膜损伤，导致肠道吸收功能紊乱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食物中毒、药物性腹泻引起肠道黏膜屏障损伤，导致肠道通透性增加</a:t>
                </a:r>
                <a:endParaRPr/>
              </a:p>
            </p:txBody>
          </p:sp>
          <p:sp>
            <p:nvSpPr>
              <p:cNvPr id="20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腹泻病的病理生理</a:t>
                </a:r>
                <a:endParaRPr/>
              </a:p>
            </p:txBody>
          </p:sp>
          <p:sp>
            <p:nvSpPr>
              <p:cNvPr id="21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肠道黏膜炎症反应导致肠道蠕动加快，分泌物增多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肠道吸收功能紊乱导致水分、电解质、营养物质吸收减少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肠道通透性增加导致肠道内毒素、细菌进入血液循环，引发全身炎症反应</a:t>
                </a:r>
                <a:endParaRPr/>
              </a:p>
            </p:txBody>
          </p:sp>
          <p:sp>
            <p:nvSpPr>
              <p:cNvPr id="21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1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腹泻病的发病机制与病理生理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7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600"/>
              <a:t>腹泻病的诊断与鉴别诊断</a:t>
            </a:r>
            <a:endParaRPr/>
          </a:p>
        </p:txBody>
      </p:sp>
      <p:sp>
        <p:nvSpPr>
          <p:cNvPr id="218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腹泻病的诊断标准与病史采集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2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22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2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腹泻病的诊断标准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大便次数增多，质地稀薄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腹痛、腹胀、恶心、呕吐等症状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严重时伴有脱水、电解质紊乱和酸中毒</a:t>
                </a:r>
                <a:endParaRPr/>
              </a:p>
            </p:txBody>
          </p:sp>
          <p:pic>
            <p:nvPicPr>
              <p:cNvPr id="22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27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2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病史采集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发病时间、病程、排便次数及性状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伴随症状：腹痛、腹胀、恶心、呕吐、发热等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饮食、生活习惯、既往病史、过敏史等</a:t>
                </a:r>
                <a:endParaRPr/>
              </a:p>
            </p:txBody>
          </p:sp>
          <p:pic>
            <p:nvPicPr>
              <p:cNvPr id="23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腹泻病的实验室检查与影像学检查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35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3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实验室检查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大便常规检查：镜检、培养、隐血试验等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血液检查：血常规、电解质、肝肾功能等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炎症指标检查：C反应蛋白、降钙素原等</a:t>
                </a:r>
                <a:endParaRPr/>
              </a:p>
            </p:txBody>
          </p:sp>
          <p:pic>
            <p:nvPicPr>
              <p:cNvPr id="23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40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4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影像学检查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腹部X线检查：评估肠道充气情况、有无梗阻等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腹部B超检查：评估肠道黏膜、肠壁厚度等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肠镜检查：观察肠道黏膜炎症、溃疡等病变</a:t>
                </a:r>
                <a:endParaRPr/>
              </a:p>
            </p:txBody>
          </p:sp>
          <p:pic>
            <p:nvPicPr>
              <p:cNvPr id="24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鉴别诊断</a:t>
                </a:r>
                <a:endParaRPr/>
              </a:p>
            </p:txBody>
          </p:sp>
          <p:sp>
            <p:nvSpPr>
              <p:cNvPr id="25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消化性溃疡：腹痛、恶心、呕吐，但无腹泻症状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肠道梗阻：腹胀、腹痛、呕吐，但无腹泻症状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炎症性肠病：腹泻、腹痛、腹胀，但病程较长，全身症状较重</a:t>
                </a:r>
                <a:endParaRPr/>
              </a:p>
            </p:txBody>
          </p:sp>
          <p:sp>
            <p:nvSpPr>
              <p:cNvPr id="25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病因分析</a:t>
                </a:r>
                <a:endParaRPr/>
              </a:p>
            </p:txBody>
          </p:sp>
          <p:sp>
            <p:nvSpPr>
              <p:cNvPr id="25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根据病史、实验室检查、影像学检查结果，分析腹泻病的病因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细菌感染：粪便培养阳性，血常规白细胞升高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病毒感染：粪便病毒检测阳性，血常规白细胞正常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寄生虫感染：粪便寄生虫检查阳性，血常规白细胞升高</a:t>
                </a:r>
                <a:endParaRPr/>
              </a:p>
            </p:txBody>
          </p:sp>
          <p:sp>
            <p:nvSpPr>
              <p:cNvPr id="25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腹泻病的鉴别诊断与病因分析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600"/>
              <a:t>腹泻病的治疗与护理常规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腹泻病的药物治疗与对症治疗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药物治疗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抗感染治疗：根据病原体选择合适的抗生素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抗病毒治疗：如抗病毒药物疗效不佳，可选用抗病毒药物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驱虫治疗：如为寄生虫感染，可使用驱虫药物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对症治疗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止泻治疗：使用止泻药物，如复方樟脑酊、鸦片酊等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缓解腹痛、腹胀：使用解痉药、抗胆碱药等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补充水分、电解质：使用口服补液盐、静脉输液等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https://d.book118.com/226013221010010050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yellow">
      <a:dk1>
        <a:srgbClr val="000000"/>
      </a:dk1>
      <a:lt1>
        <a:srgbClr val="FFFFFF"/>
      </a:lt1>
      <a:dk2>
        <a:srgbClr val="291F0E"/>
      </a:dk2>
      <a:lt2>
        <a:srgbClr val="FEFCE6"/>
      </a:lt2>
      <a:accent1>
        <a:srgbClr val="F1D25B"/>
      </a:accent1>
      <a:accent2>
        <a:srgbClr val="ECE497"/>
      </a:accent2>
      <a:accent3>
        <a:srgbClr val="E1A823"/>
      </a:accent3>
      <a:accent4>
        <a:srgbClr val="D58F17"/>
      </a:accent4>
      <a:accent5>
        <a:srgbClr val="C7E7D8"/>
      </a:accent5>
      <a:accent6>
        <a:srgbClr val="90C8A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腹泻病护理常规PPT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2024-09-15T02:46:39.735</cp:lastPrinted>
  <dcterms:created xsi:type="dcterms:W3CDTF">2024-09-14T18:46:39Z</dcterms:created>
  <dcterms:modified xsi:type="dcterms:W3CDTF">2024-09-14T18:46:41Z</dcterms:modified>
</cp:coreProperties>
</file>