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646E1-8457-44AC-B80B-A1EE96F44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1AC07-3D8B-46AD-92FF-267B9AA53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B5D83-46D7-4EA5-BC2A-CD871E37A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D7D7A-3A1B-49BB-A8CC-5333BD0DC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EB8859-1293-433D-AF70-BE9381208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24356B-3FDE-4943-96D4-FEB8A7473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94B6D-4F4A-4991-BEA1-EDEB605A7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0EB67-E5F0-4B81-A2DC-B5B91E767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3089D-E700-4EA9-AC46-0CB1F15F5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31BCE-8223-4F0C-9211-5A7DB54B0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8CFE9-7F08-44BA-A5F6-29EB8D484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14115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打造安全稳定的企业形象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安全与健康教育培训的重要性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安全与健康教育培训的实施与管理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安全与健康教育培训对企业形象的影响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安全与健康教育培训的未来发展与展望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安全与健康教育培训的重要性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强调安全文化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在企业内部强调安全文化，让员工认识到安全是企业的核心价值观之一，从而自觉遵守安全规定。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通过分析企业内外发生的典型安全事故案例，让员工了解安全事故的危害和后果，增强安全意识。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通过定期的安全教育培训，向员工普及安全知识和技能，提高员工的安全意识。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建立健全的安全管理制度，明确各级管理人员和员工的安全职责，确保各项安全措施得到有效执行。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隐患排查与整改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定期开展安全隐患排查工作，发现隐患及时整改，从源头上预防安全事故的发生。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制定科学合理的应急预案，并定期组织员工进行演练，提高员工应对突发事件的能力。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预防安全事故发生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工作环境改善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不断改善员工的工作环境，降低噪音、尘土等不良因素对员工健康的危害。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健康检查与监测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建立健全的员工健康检查和监测制度，及时发现员工的健康问题，并提供必要的医疗保健服务。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职业病预防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加强职业病预防工作，为员工提供符合国家标准的劳动保护用品，降低职业病的发生率。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保障员工健康权益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确保员工了解并遵守企业的安全规章制度，降低安全事故风险。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安全规章制度的重要性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通过集中培训、分部门培训、在线学习等方式，确保员工全面掌握安全规章制度。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安全规章制度的培训方式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定期对员工的安全规章制度掌握情况进行考核，及时反馈考核结果，提出改进建议。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安全规章制度的考核与反馈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提高员工的安全生产技能，增强员工应对突发情况的能力。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安全生产技能培训的重要性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包括设备操作、应急处理、危险源辨识等方面的技能培训。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安全生产技能的培训内容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通过模拟演练、实地操作等方式，让员工在实际操作中提高安全生产技能。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安全生产技能的实践与演练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安全生产技能培训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紧急救援措施的培训内容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包括心肺复苏、火灾逃生、化学品泄漏应对等方面的紧急救援措施培训。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紧急救援措施的模拟演练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通过模拟演练，让员工在实际操作中掌握紧急救援措施，提高应对突发事件的能力。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紧急救援措施培训的重要性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使员工了解如何在紧急情况下采取正确的救援措施，降低事故损失。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紧急救援措施培训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提高员工的安全意识，增强员工对安全工作的重视程度。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通过安全知识宣传、安全文化活动、安全案例分析等方式，培养员工的安全意识。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安全意识培养的方式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鼓励员工在实际工作中反思自身行为是否符合安全要求，提高安全意识。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安全意识培养的实践与反思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健康教育培训内容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职业病防治知识培训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提供职业病防治知识和技能培训，提高员工对职业病防治的认识和应对能力。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通过宣传册、海报等形式，普及职业卫生知识，提高员工自我保护意识。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职业病防治知识培训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04" r="330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倡导健康饮食理念，提供健康食谱和营养建议，促进员工养成健康的饮食习惯。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健康饮食推广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组织定期的健身活动和运动比赛，鼓励员工积极参与体育锻炼，提高身体素质。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运动健身计划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健康生活方式推广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https://d.book118.com/226014115223010051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2024-09-17T21:22:39.210</cp:lastPrinted>
  <dcterms:created xsi:type="dcterms:W3CDTF">2024-09-17T13:22:39Z</dcterms:created>
  <dcterms:modified xsi:type="dcterms:W3CDTF">2024-09-17T13:22:41Z</dcterms:modified>
</cp:coreProperties>
</file>