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8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F0719-2816-4ADD-B19D-F1307A6F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1B0CC-6B80-488B-83A8-438DEE51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5BB9C-7805-4F5B-811A-034929F0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0EDB4-8537-40BD-9F8F-75BFC120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A6AF0-5EB0-442C-A878-C556744E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43C3E-83C2-4219-A69F-FC4D3603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B93F8-095D-4F09-9F1F-5C023720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85118-1BD6-49EF-8D49-9172BEAD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995F5-502C-42C6-A475-CD4ED3D0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07B03-65A5-4823-A2E5-CD0B9441B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E7FC0-4A7E-41C3-956C-E059674D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879" r:id="rId2"/>
    <p:sldLayoutId id="2147501880" r:id="rId3"/>
    <p:sldLayoutId id="2147501881" r:id="rId4"/>
    <p:sldLayoutId id="2147501882" r:id="rId5"/>
    <p:sldLayoutId id="2147501883" r:id="rId6"/>
    <p:sldLayoutId id="2147501884" r:id="rId7"/>
    <p:sldLayoutId id="2147501885" r:id="rId8"/>
    <p:sldLayoutId id="2147501886" r:id="rId9"/>
    <p:sldLayoutId id="2147501887" r:id="rId10"/>
    <p:sldLayoutId id="21475018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1422411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青少锻炼身体必要性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青少身体锻炼的重要性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促进身体健康成长</a:t>
            </a:r>
            <a:endParaRPr lang="zh-CN" altLang="en-US"/>
          </a:p>
        </p:txBody>
      </p:sp>
      <p:sp>
        <p:nvSpPr>
          <p:cNvPr id="1048910" name="圆角矩形 5"/>
          <p:cNvSpPr/>
          <p:nvPr>
            <p:custDataLst>
              <p:tags r:id="rId2"/>
            </p:custDataLst>
          </p:nvPr>
        </p:nvSpPr>
        <p:spPr>
          <a:xfrm>
            <a:off x="154505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圆角矩形 3"/>
          <p:cNvSpPr/>
          <p:nvPr>
            <p:custDataLst>
              <p:tags r:id="rId3"/>
            </p:custDataLst>
          </p:nvPr>
        </p:nvSpPr>
        <p:spPr>
          <a:xfrm>
            <a:off x="1524000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5"/>
          <p:cNvSpPr txBox="1"/>
          <p:nvPr>
            <p:custDataLst>
              <p:tags r:id="rId4"/>
            </p:custDataLst>
          </p:nvPr>
        </p:nvSpPr>
        <p:spPr>
          <a:xfrm>
            <a:off x="1682169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锻炼身体有助于增强体质，提高免疫力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6"/>
          <p:cNvSpPr/>
          <p:nvPr>
            <p:custDataLst>
              <p:tags r:id="rId5"/>
            </p:custDataLst>
          </p:nvPr>
        </p:nvSpPr>
        <p:spPr>
          <a:xfrm>
            <a:off x="1687858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18" name="圆角矩形 12"/>
          <p:cNvSpPr/>
          <p:nvPr>
            <p:custDataLst>
              <p:tags r:id="rId6"/>
            </p:custDataLst>
          </p:nvPr>
        </p:nvSpPr>
        <p:spPr>
          <a:xfrm>
            <a:off x="4053565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圆角矩形 13"/>
          <p:cNvSpPr/>
          <p:nvPr>
            <p:custDataLst>
              <p:tags r:id="rId7"/>
            </p:custDataLst>
          </p:nvPr>
        </p:nvSpPr>
        <p:spPr>
          <a:xfrm>
            <a:off x="4027393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圆角矩形 15"/>
          <p:cNvSpPr/>
          <p:nvPr>
            <p:custDataLst>
              <p:tags r:id="rId8"/>
            </p:custDataLst>
          </p:nvPr>
        </p:nvSpPr>
        <p:spPr>
          <a:xfrm>
            <a:off x="4236199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24" name="文本框 10"/>
          <p:cNvSpPr txBox="1"/>
          <p:nvPr>
            <p:custDataLst>
              <p:tags r:id="rId9"/>
            </p:custDataLst>
          </p:nvPr>
        </p:nvSpPr>
        <p:spPr>
          <a:xfrm>
            <a:off x="4186700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锻炼身体有助于保持良好的体型和体重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5"/>
          <p:cNvSpPr/>
          <p:nvPr>
            <p:custDataLst>
              <p:tags r:id="rId10"/>
            </p:custDataLst>
          </p:nvPr>
        </p:nvSpPr>
        <p:spPr>
          <a:xfrm>
            <a:off x="6556958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圆角矩形 3"/>
          <p:cNvSpPr/>
          <p:nvPr>
            <p:custDataLst>
              <p:tags r:id="rId11"/>
            </p:custDataLst>
          </p:nvPr>
        </p:nvSpPr>
        <p:spPr>
          <a:xfrm>
            <a:off x="6535906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23"/>
          <p:cNvSpPr txBox="1"/>
          <p:nvPr>
            <p:custDataLst>
              <p:tags r:id="rId12"/>
            </p:custDataLst>
          </p:nvPr>
        </p:nvSpPr>
        <p:spPr>
          <a:xfrm>
            <a:off x="6694075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锻炼身体有助于提高心肺功能，增强耐力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16"/>
          <p:cNvSpPr/>
          <p:nvPr>
            <p:custDataLst>
              <p:tags r:id="rId13"/>
            </p:custDataLst>
          </p:nvPr>
        </p:nvSpPr>
        <p:spPr>
          <a:xfrm>
            <a:off x="6699765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34" name="圆角矩形 12"/>
          <p:cNvSpPr/>
          <p:nvPr>
            <p:custDataLst>
              <p:tags r:id="rId14"/>
            </p:custDataLst>
          </p:nvPr>
        </p:nvSpPr>
        <p:spPr>
          <a:xfrm>
            <a:off x="906547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3"/>
          <p:cNvSpPr/>
          <p:nvPr>
            <p:custDataLst>
              <p:tags r:id="rId15"/>
            </p:custDataLst>
          </p:nvPr>
        </p:nvSpPr>
        <p:spPr>
          <a:xfrm>
            <a:off x="9039299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圆角矩形 15"/>
          <p:cNvSpPr/>
          <p:nvPr>
            <p:custDataLst>
              <p:tags r:id="rId16"/>
            </p:custDataLst>
          </p:nvPr>
        </p:nvSpPr>
        <p:spPr>
          <a:xfrm>
            <a:off x="9248105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40" name="文本框 32"/>
          <p:cNvSpPr txBox="1"/>
          <p:nvPr>
            <p:custDataLst>
              <p:tags r:id="rId17"/>
            </p:custDataLst>
          </p:nvPr>
        </p:nvSpPr>
        <p:spPr>
          <a:xfrm>
            <a:off x="9198606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锻炼身体有助于缓解压力，提高心理健康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提高免疫力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锻炼可以改善睡眠质量，提高身体恢复能力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锻炼身体可以增强体质，提高免疫力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运动可以促进血液循环，增强身体对疾病的抵抗力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运动可以调节情绪，减轻压力，提高心理素质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培养良好的运动习惯</a:t>
            </a:r>
            <a:endParaRPr lang="zh-CN" altLang="en-US"/>
          </a:p>
        </p:txBody>
      </p:sp>
      <p:sp>
        <p:nvSpPr>
          <p:cNvPr id="1049042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提高身体素质：增强体质，提高免疫力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8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促进生长发育：促进骨骼、肌肉、神经系统等发育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4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培养团队精神：通过集体运动，培养团队合作意识和能力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0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培养毅力和耐心：运动需要坚持和耐心，有助于培养良好的品质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塑造健康的生活方式</a:t>
            </a:r>
            <a:endParaRPr lang="zh-CN" altLang="en-US"/>
          </a:p>
        </p:txBody>
      </p:sp>
      <p:sp>
        <p:nvSpPr>
          <p:cNvPr id="1049100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锻炼身体可以培养良好的生活习惯，提高生活质量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0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锻炼身体可以改善心理健康，缓解压力和焦虑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锻炼身体可以促进生长发育，提高身高和体重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2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锻炼身体可以增强体质，提高免疫力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青少身体锻炼对学业的影响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提高学习效率</a:t>
            </a:r>
            <a:endParaRPr lang="zh-CN" altLang="en-US"/>
          </a:p>
        </p:txBody>
      </p:sp>
      <p:sp>
        <p:nvSpPr>
          <p:cNvPr id="104922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锻炼身体可以提高大脑供氧量，提高注意力和记忆力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锻炼身体可以缓解学习压力，提高学习效率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锻炼身体可以增强身体素质，减少生病请假，保证学习时间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锻炼身体可以培养良好的生活习惯，提高学习自律性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增强记忆力</a:t>
            </a:r>
            <a:endParaRPr lang="zh-CN" altLang="en-US"/>
          </a:p>
        </p:txBody>
      </p:sp>
      <p:sp>
        <p:nvSpPr>
          <p:cNvPr id="1049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身体锻炼可以促进大脑发育，提高记忆力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运动可以缓解压力，提高记忆力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运动可以改善睡眠质量，提高记忆力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运动可以增加大脑的血液供应，提高记忆力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培养团队协作能力</a:t>
            </a:r>
            <a:endParaRPr lang="zh-CN" altLang="en-US"/>
          </a:p>
        </p:txBody>
      </p:sp>
      <p:sp>
        <p:nvSpPr>
          <p:cNvPr id="1049352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团队协作能力：在体育活动中培养出来的一种重要能力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8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体育活动：如篮球、足球、排球等，需要团队合作才能取得胜利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4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学业：团队合作能力在学业中也非常重要，如小组作业、实验等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0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结论：青少身体锻炼对学业的影响，不仅体现在身体素质上，还体现在团队合作能力的培养上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提升创造力</a:t>
            </a:r>
            <a:endParaRPr lang="zh-CN" altLang="en-US"/>
          </a:p>
        </p:txBody>
      </p:sp>
      <p:sp>
        <p:nvSpPr>
          <p:cNvPr id="10494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身体锻炼可以促进大脑发育，提高思维能力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身体锻炼可以缓解压力，提高注意力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身体锻炼可以增强自信心，提高学习动力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身体锻炼可以增强记忆力，提高学习效率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青少身体锻炼对心理的影响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https://d.book118.com/226014224110010055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宋体</vt:lpstr>
      <vt:lpstr>Office Theme</vt:lpstr>
      <vt:lpstr>青少锻炼身体必要性</vt:lpstr>
      <vt:lpstr>目录</vt:lpstr>
      <vt:lpstr>添加章节标题</vt:lpstr>
      <vt:lpstr>青少身体锻炼的重要性</vt:lpstr>
      <vt:lpstr>PowerPoint Presentation</vt:lpstr>
      <vt:lpstr>促进身体健康成长</vt:lpstr>
      <vt:lpstr>提高免疫力</vt:lpstr>
      <vt:lpstr>培养良好的运动习惯</vt:lpstr>
      <vt:lpstr>塑造健康的生活方式</vt:lpstr>
      <vt:lpstr>青少身体锻炼对学业的影响</vt:lpstr>
      <vt:lpstr>PowerPoint Presentation</vt:lpstr>
      <vt:lpstr>提高学习效率</vt:lpstr>
      <vt:lpstr>增强记忆力</vt:lpstr>
      <vt:lpstr>培养团队协作能力</vt:lpstr>
      <vt:lpstr>提升创造力</vt:lpstr>
      <vt:lpstr>青少身体锻炼对心理的影响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2024-09-22T21:20:15.514</cp:lastPrinted>
  <dcterms:created xsi:type="dcterms:W3CDTF">2024-09-22T13:20:15Z</dcterms:created>
  <dcterms:modified xsi:type="dcterms:W3CDTF">2024-09-22T13:20:17Z</dcterms:modified>
</cp:coreProperties>
</file>