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6DA326-9541-4F9E-AC4C-1CBE5655F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D9351-63CD-46E8-86F3-52019EDD6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F820F7-0927-4996-AE7A-F88ED6ACA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B955A3-0914-4F72-B738-84B0F77D5C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975CCD-0E4C-4944-8AC7-00B2720117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C4AD2-DDA4-45C9-8989-976E283799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734EE0-A259-4E9D-A570-A0186AC717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AE007-159C-47B5-8EB0-6AD9E2B2E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3C26E6-874F-4248-9E1A-B233CF9462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B35BA-3B09-4749-8DF5-BBB80C51B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7D737-2188-484F-A234-375A05A56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15152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生物统计与试验设计概率和理论分布-正态分布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概率论基础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正态分布的性质和特点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正态分布在生物统计中的应用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试验设计与正态分布的关系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正态分布的拓展与应用前景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89" r="308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31" r="2883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强调正态分布在生物统计学中的重要地位，为后续学习和应用打下基础。</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介绍生物统计与试验设计概率和理论分布中的正态分布，阐述其概念、性质和应用。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正态分布的概念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正态分布是一种连续型概率分布，其概率密度函数呈钟形曲线，具有对称性、单峰性和可加性等特点。在生物统计学中，正态分布常用于描述许多生物学指标的分布情况。</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描述性统计</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正态分布可以描述数据的分布情况，如均值、标准差等，有助于对数据进行全面、准确的描述。</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推断性统计</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在参数检验、方差分析等统计分析方法中，通常需要假设数据服从正态分布或近似正态分布。因此，正态分布是这些统计分析方法的基础。</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质量控制</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在工业生产、医学诊断等领域中，正态分布可用于质量控制和过程控制，有助于及时发现并解决问题。</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预测和决策</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正态分布可用于预测未来数据的分布情况，为决策提供支持。例如，在医学研究中，可以根据历史数据的正态分布情况预测未来患者的疾病发病率或死亡率。</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正态分布的概念和重要性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概率论基础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确定事件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必然事件和不可能事件统称为相对于条件S的确定事件。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不可能事件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在条件S下，一定不会发生的事件，叫做相对于条件S的不可能事件。</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必然事件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在条件S下，一定会发生的事件，叫做相对于条件S的必然事件。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在一定条件下，并不确定发生，而只是有发生的可能性的一种现象。</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概率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表示事件发生的可能性大小的数值，常用P表示。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设A和B是两个事件，且P(B)&gt;0，称P(A|B)为在B发生的条件下A发生的条件概率。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如果事件A的发生与否对事件B发生的概率没有影响，即P(AB)=P(A)P(B)，则称事件A与B是相互独立的。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事件的独立性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如果n个事件中的任意k个（1≤k≤n）都是相互独立的，则称这n个事件是相互独立的。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多个事件的独立性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随机变量</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设随机试验的样本空间为S={e}，X=X(e)是定义在样本空间S上的实值单值函数。称X=X(e)为随机变量。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离散型随机变量</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如果随机变量X的所有可能取值只有有限多个或可列无穷多个，则称X为离散型随机变量。</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连续型随机变量</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如果对于随机变量X的分布函数F(x)，存在非负可积函数f(x)，使得对于任意实数x有F(x)=∫f(t)dt，-∞&lt;t&lt;x，则称X为连续型随机变量，其中函数f(x)称为X的概率密度函数，简称概率密度。</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分布函数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设X是一个随机变量，x是任意实数，函数F(x)=P{X≤x}称为X的分布函数。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随机变量与分布函数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正态分布的性质和特点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正态分布是一种连续型概率分布，其概率密度函数呈钟形曲线，具有对称性。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正态分布有两个主要参数：均值（μ）和标准差（σ），它们决定了分布的位置和形状。</a:t>
            </a:r>
          </a:p>
        </p:txBody>
      </p:sp>
      <p:pic>
        <p:nvPicPr>
          <p:cNvPr id="6" name="Picture 6"/>
          <p:cNvPicPr>
            <a:picLocks noChangeAspect="1"/>
          </p:cNvPicPr>
          <p:nvPr/>
        </p:nvPicPr>
        <p:blipFill>
          <a:blip r:embed="rId2"/>
          <a:srcRect t="10834" b="1083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正态分布具有可加性，即多个独立同分布的正态随机变量的和仍然服从正态分布。</a:t>
            </a:r>
          </a:p>
        </p:txBody>
      </p:sp>
      <p:pic>
        <p:nvPicPr>
          <p:cNvPr id="10" name="Picture 10"/>
          <p:cNvPicPr>
            <a:picLocks noChangeAspect="1"/>
          </p:cNvPicPr>
          <p:nvPr/>
        </p:nvPicPr>
        <p:blipFill>
          <a:blip r:embed="rId4"/>
          <a:srcRect t="8744" b="874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正态分布的定义和性质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正态分布的方差等于其概率密度函数的宽度或离散程度的平方，即σ²。</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正态分布的偏度系数为0，峰度系数为3，表明其分布形态具有对称性和适中的峰度。</a:t>
            </a:r>
          </a:p>
        </p:txBody>
      </p:sp>
      <p:pic>
        <p:nvPicPr>
          <p:cNvPr id="7" name="Picture 7"/>
          <p:cNvPicPr>
            <a:picLocks noChangeAspect="1"/>
          </p:cNvPicPr>
          <p:nvPr/>
        </p:nvPicPr>
        <p:blipFill>
          <a:blip r:embed="rId2"/>
          <a:srcRect l="6544" r="654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1251" r="2125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正态分布的期望（均值）等于其概率密度函数的中心位置，即μ。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正态分布的期望和方差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正态分布的形状由均值和标准差共同决定，不同的均值和标准差会导致不同的分布形态。</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当均值固定时，标准差越小，正态分布曲线越陡峭；标准差越大，正态分布曲线越平缓。</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当标准差固定时，均值的变化会导致正态分布曲线在水平方向上的平移。</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正态分布的形状和参数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https://d.book118.com/226015152132010045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2024-09-14T08:17:28.599</cp:lastPrinted>
  <dcterms:created xsi:type="dcterms:W3CDTF">2024-09-14T00:17:28Z</dcterms:created>
  <dcterms:modified xsi:type="dcterms:W3CDTF">2024-09-14T00:17:30Z</dcterms:modified>
</cp:coreProperties>
</file>