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486E5-46DD-4293-9544-204200B2C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2E580-F28B-4336-B78A-EB1A503FF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2A831-F882-4034-B8AD-30C5FB18F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D73BB-85AB-41A8-84E2-FC830604B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55E0C5-EBDC-4E89-B78E-49455871F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C1C6BA-1D2E-44E0-BF58-3607F60B4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B0B000-19AE-4A30-B19C-29CD5802B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CCFD36-BAB0-4C84-B72E-59FDACF45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CE7CE1-CE59-48A6-BE87-27B67230F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0AD24-146A-4C5F-B70D-017B01299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F7264-16B3-45D5-87C5-458E5DE90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021041200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农村商业银行述职报告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2024-01-26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通过积极开展市场调研和客户拓展，存款业务实现了稳步增长，满足了客户多样化的金融需求。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完成存款业务目标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优化信贷结构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提高中间业务收入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458" r="15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针对不同客户群体，推出了多种信贷产品和服务，有效支持了当地中小企业的发展。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加强了代理保险、理财等中间业务的推广，实现了中间业务收入的稳步增长。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业绩回顾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积极探索线上金融服务模式，推出了一系列便捷高效的线上产品和服务，提升了客户体验。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375" b="153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创新服务模式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完善了风险管理体系，加强了信贷风险、市场风险等方面的监控和预警，确保了业务稳健发展。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加强风险防控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对内部组织架构进行了优化调整，提高了管理效率和执行力。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优化组织架构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工作亮点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随着业务的快速发展，人才队伍建设未能及时跟上，需要加大人才培养和引进力度。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在客户服务方面存在一些不足之处，需要进一步完善服务流程和提升服务质量。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不足之处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服务质量需提升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人才队伍建设需加强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业务发展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存款结构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存款结构持续优化，定期存款占比上升至XX%，活期存款占比保持在XX%左右。储蓄存款占比达到XX%，对公存款占比为XX%。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存款规模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截至报告期末，本行存款总额达到XX亿元，较去年同期增长XX%。其中，个人存款增长XX亿元，企业存款增长XX亿元。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客户拓展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通过开展各类营销活动，新增客户数达到XX户，其中，中高端客户增长XX户，有效客户增长XX%。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存款业务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本行贷款总额达到XX亿元，同比增长XX%。其中，个人贷款增长XX亿元，企业贷款增长XX亿元。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贷款投放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不良贷款率控制在XX%以内，逾期贷款率下降至XX%以下。风险准备金充足，能够覆盖潜在的信贷风险。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贷款质量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推出多款特色贷款产品，满足不同客户需求。加强与地方政府的合作，支持乡村振兴和地方经济发展。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服务创新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贷款业务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750" b="16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中间业务收入成为本行重要的收入来源，占营业总收入的XX%。其中，手续费收入增长XX%，佣金收入增长XX%。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收入构成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推出多款理财产品和保险产品，满足客户财富管理需求。加强与证券、基金等机构的合作，拓宽中间业务渠道。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提升客户服务体验，加强售后服务和客户关系管理。提高中间业务服务效率和专业化水平。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中间业务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风险控制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https://d.book118.com/226021041200010043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2024-09-11T17:03:31.440</cp:lastPrinted>
  <dcterms:created xsi:type="dcterms:W3CDTF">2024-09-11T09:03:31Z</dcterms:created>
  <dcterms:modified xsi:type="dcterms:W3CDTF">2024-09-11T09:03:33Z</dcterms:modified>
</cp:coreProperties>
</file>